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9" r:id="rId18"/>
    <p:sldId id="280" r:id="rId19"/>
    <p:sldId id="281" r:id="rId20"/>
    <p:sldId id="270" r:id="rId21"/>
    <p:sldId id="282" r:id="rId22"/>
    <p:sldId id="283" r:id="rId23"/>
    <p:sldId id="284" r:id="rId24"/>
    <p:sldId id="285" r:id="rId25"/>
    <p:sldId id="286" r:id="rId26"/>
    <p:sldId id="287" r:id="rId27"/>
    <p:sldId id="271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72" r:id="rId38"/>
    <p:sldId id="273" r:id="rId39"/>
    <p:sldId id="304" r:id="rId40"/>
    <p:sldId id="305" r:id="rId41"/>
    <p:sldId id="306" r:id="rId42"/>
    <p:sldId id="307" r:id="rId43"/>
    <p:sldId id="274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8" r:id="rId54"/>
    <p:sldId id="317" r:id="rId55"/>
    <p:sldId id="303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275" r:id="rId68"/>
    <p:sldId id="276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51" r:id="rId87"/>
    <p:sldId id="348" r:id="rId88"/>
    <p:sldId id="349" r:id="rId89"/>
    <p:sldId id="350" r:id="rId90"/>
    <p:sldId id="352" r:id="rId91"/>
    <p:sldId id="353" r:id="rId92"/>
    <p:sldId id="356" r:id="rId93"/>
    <p:sldId id="354" r:id="rId94"/>
    <p:sldId id="355" r:id="rId95"/>
    <p:sldId id="357" r:id="rId96"/>
    <p:sldId id="358" r:id="rId97"/>
    <p:sldId id="359" r:id="rId98"/>
    <p:sldId id="297" r:id="rId99"/>
    <p:sldId id="360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6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3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8972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56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2079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4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480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70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8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5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35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3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44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2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9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41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DCB64-8437-4DC8-A9DF-71583D33D9E4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7F7AA132-EDE5-4F84-AB96-C8C9365896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0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209B5-8404-4316-B39D-09986C6E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867172"/>
          </a:xfrm>
        </p:spPr>
        <p:txBody>
          <a:bodyPr/>
          <a:lstStyle/>
          <a:p>
            <a:pPr algn="l"/>
            <a:r>
              <a:rPr lang="ko-KR" altLang="en-US" sz="4000" dirty="0"/>
              <a:t>스프링 레거시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62FE7A-3E82-4A2F-A660-F64AFF9B2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4400" dirty="0">
                <a:solidFill>
                  <a:srgbClr val="0581A3"/>
                </a:solidFill>
              </a:rPr>
              <a:t>KORAIL</a:t>
            </a:r>
            <a:endParaRPr lang="ko-KR" altLang="en-US" sz="4400" dirty="0">
              <a:solidFill>
                <a:srgbClr val="0581A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BE35A8-51A4-4987-9762-85CB9C1C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3557983"/>
            <a:ext cx="52006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6301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Class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253758-F88F-43C1-82F8-97C7906F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6" y="1547983"/>
            <a:ext cx="5530834" cy="47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EB6CCA-BE18-4AFC-8A94-E1783E65C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4" t="-35" b="53741"/>
          <a:stretch/>
        </p:blipFill>
        <p:spPr>
          <a:xfrm>
            <a:off x="3229760" y="1599930"/>
            <a:ext cx="5884609" cy="2418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6F24EE-5111-4262-BB10-CE04D7680C17}"/>
              </a:ext>
            </a:extLst>
          </p:cNvPr>
          <p:cNvSpPr/>
          <p:nvPr/>
        </p:nvSpPr>
        <p:spPr>
          <a:xfrm>
            <a:off x="6300132" y="1971413"/>
            <a:ext cx="369116" cy="26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97A47C-31B7-4AE4-A92B-C6F686D1E10A}"/>
              </a:ext>
            </a:extLst>
          </p:cNvPr>
          <p:cNvCxnSpPr/>
          <p:nvPr/>
        </p:nvCxnSpPr>
        <p:spPr>
          <a:xfrm flipV="1">
            <a:off x="6484690" y="2357306"/>
            <a:ext cx="0" cy="26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1C8703-0FC6-4DD7-A256-71EBCBD2BB7A}"/>
              </a:ext>
            </a:extLst>
          </p:cNvPr>
          <p:cNvSpPr txBox="1"/>
          <p:nvPr/>
        </p:nvSpPr>
        <p:spPr>
          <a:xfrm>
            <a:off x="4442592" y="5073404"/>
            <a:ext cx="40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페이지에서 </a:t>
            </a:r>
            <a:r>
              <a:rPr lang="en-US" altLang="ko-KR" dirty="0"/>
              <a:t>‘</a:t>
            </a:r>
            <a:r>
              <a:rPr lang="ko-KR" altLang="en-US" dirty="0"/>
              <a:t>회원가입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139117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B67741-D7BD-4BE2-9CD2-65C0D7B2C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3" t="27054" r="38830"/>
          <a:stretch/>
        </p:blipFill>
        <p:spPr>
          <a:xfrm>
            <a:off x="608678" y="1494427"/>
            <a:ext cx="2759974" cy="4820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6866B-33F3-4C6E-9644-18B318DCD82A}"/>
              </a:ext>
            </a:extLst>
          </p:cNvPr>
          <p:cNvSpPr txBox="1"/>
          <p:nvPr/>
        </p:nvSpPr>
        <p:spPr>
          <a:xfrm>
            <a:off x="893930" y="6447697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폼 입력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ED37FC-4329-4966-BE6E-A743E9649991}"/>
              </a:ext>
            </a:extLst>
          </p:cNvPr>
          <p:cNvSpPr/>
          <p:nvPr/>
        </p:nvSpPr>
        <p:spPr>
          <a:xfrm>
            <a:off x="788565" y="2634143"/>
            <a:ext cx="796954" cy="32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185685-3D6D-4522-BD70-47E20EA1F9E1}"/>
              </a:ext>
            </a:extLst>
          </p:cNvPr>
          <p:cNvCxnSpPr/>
          <p:nvPr/>
        </p:nvCxnSpPr>
        <p:spPr>
          <a:xfrm flipH="1">
            <a:off x="1669409" y="2860646"/>
            <a:ext cx="2063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2BC40A-F8E2-4633-B719-F74A276FAEF6}"/>
              </a:ext>
            </a:extLst>
          </p:cNvPr>
          <p:cNvSpPr txBox="1"/>
          <p:nvPr/>
        </p:nvSpPr>
        <p:spPr>
          <a:xfrm>
            <a:off x="3368652" y="3162650"/>
            <a:ext cx="239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입력 후 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중복 확인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297C2D-0925-4276-8462-1223EC27726E}"/>
              </a:ext>
            </a:extLst>
          </p:cNvPr>
          <p:cNvCxnSpPr/>
          <p:nvPr/>
        </p:nvCxnSpPr>
        <p:spPr>
          <a:xfrm>
            <a:off x="3733101" y="2860646"/>
            <a:ext cx="0" cy="30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9355439-B3FD-4607-8A7D-B10E172CA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86" b="55300"/>
          <a:stretch/>
        </p:blipFill>
        <p:spPr>
          <a:xfrm>
            <a:off x="6096000" y="1469047"/>
            <a:ext cx="3842158" cy="295389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D0FDCE-8117-4582-B132-7A26663BD5F3}"/>
              </a:ext>
            </a:extLst>
          </p:cNvPr>
          <p:cNvCxnSpPr/>
          <p:nvPr/>
        </p:nvCxnSpPr>
        <p:spPr>
          <a:xfrm>
            <a:off x="7199680" y="2806117"/>
            <a:ext cx="1197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2DA29B-A338-42DA-9544-45A455C9A253}"/>
              </a:ext>
            </a:extLst>
          </p:cNvPr>
          <p:cNvCxnSpPr/>
          <p:nvPr/>
        </p:nvCxnSpPr>
        <p:spPr>
          <a:xfrm flipV="1">
            <a:off x="7306811" y="2806496"/>
            <a:ext cx="0" cy="200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76C676-4024-4177-92FF-783AA3E753FD}"/>
              </a:ext>
            </a:extLst>
          </p:cNvPr>
          <p:cNvSpPr/>
          <p:nvPr/>
        </p:nvSpPr>
        <p:spPr>
          <a:xfrm>
            <a:off x="7466202" y="2865342"/>
            <a:ext cx="664787" cy="2166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6EE86D-1BF4-4E30-9F74-C3F2D0874DA2}"/>
              </a:ext>
            </a:extLst>
          </p:cNvPr>
          <p:cNvCxnSpPr>
            <a:cxnSpLocks/>
          </p:cNvCxnSpPr>
          <p:nvPr/>
        </p:nvCxnSpPr>
        <p:spPr>
          <a:xfrm flipV="1">
            <a:off x="8122282" y="3081985"/>
            <a:ext cx="8707" cy="172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FA1942-4166-4B2B-93D5-331A19ACD833}"/>
              </a:ext>
            </a:extLst>
          </p:cNvPr>
          <p:cNvSpPr txBox="1"/>
          <p:nvPr/>
        </p:nvSpPr>
        <p:spPr>
          <a:xfrm>
            <a:off x="4997256" y="5019621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 가능한지 확인 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5C11C9-D50A-472B-A603-BBEE4E492280}"/>
              </a:ext>
            </a:extLst>
          </p:cNvPr>
          <p:cNvSpPr txBox="1"/>
          <p:nvPr/>
        </p:nvSpPr>
        <p:spPr>
          <a:xfrm>
            <a:off x="8108746" y="5046680"/>
            <a:ext cx="233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사용하기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377697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회원가입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34E556-46B4-44C4-B821-827EB3788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7" t="7335" r="38693" b="20341"/>
          <a:stretch/>
        </p:blipFill>
        <p:spPr>
          <a:xfrm>
            <a:off x="608678" y="1620049"/>
            <a:ext cx="2810312" cy="4779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D169C-373B-47C6-9452-8BF4AB9E1B5E}"/>
              </a:ext>
            </a:extLst>
          </p:cNvPr>
          <p:cNvSpPr txBox="1"/>
          <p:nvPr/>
        </p:nvSpPr>
        <p:spPr>
          <a:xfrm>
            <a:off x="3531766" y="1620049"/>
            <a:ext cx="2330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나머지 정보 기입 후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회원가입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90EBFF-EB7F-485C-A26F-00748D0F65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5" t="32407" r="37050" b="21532"/>
          <a:stretch/>
        </p:blipFill>
        <p:spPr>
          <a:xfrm>
            <a:off x="6329726" y="1544927"/>
            <a:ext cx="3204595" cy="3043851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94D45C0-88D4-47A1-B89F-A97E47B5AB41}"/>
              </a:ext>
            </a:extLst>
          </p:cNvPr>
          <p:cNvCxnSpPr>
            <a:endCxn id="4" idx="3"/>
          </p:cNvCxnSpPr>
          <p:nvPr/>
        </p:nvCxnSpPr>
        <p:spPr>
          <a:xfrm rot="5400000">
            <a:off x="3223407" y="2536112"/>
            <a:ext cx="1669198" cy="12780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9281A4C-9589-41D7-8F2E-612D989CE6A9}"/>
              </a:ext>
            </a:extLst>
          </p:cNvPr>
          <p:cNvCxnSpPr>
            <a:cxnSpLocks/>
          </p:cNvCxnSpPr>
          <p:nvPr/>
        </p:nvCxnSpPr>
        <p:spPr>
          <a:xfrm flipV="1">
            <a:off x="7994708" y="4588779"/>
            <a:ext cx="0" cy="48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3BE85E-4557-41AD-A26E-37AC92D12AED}"/>
              </a:ext>
            </a:extLst>
          </p:cNvPr>
          <p:cNvSpPr txBox="1"/>
          <p:nvPr/>
        </p:nvSpPr>
        <p:spPr>
          <a:xfrm>
            <a:off x="6413986" y="5075339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완료</a:t>
            </a:r>
            <a:endParaRPr lang="en-US" altLang="ko-KR" dirty="0"/>
          </a:p>
          <a:p>
            <a:r>
              <a:rPr lang="ko-KR" altLang="en-US" dirty="0"/>
              <a:t>아이디는 하단에서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03083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BDD900-6CED-49BC-AE95-138A19C7F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6" b="79659"/>
          <a:stretch/>
        </p:blipFill>
        <p:spPr>
          <a:xfrm>
            <a:off x="0" y="1710385"/>
            <a:ext cx="4851633" cy="13441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7FBAE09-09CA-40BB-B270-2CDBA2A00994}"/>
              </a:ext>
            </a:extLst>
          </p:cNvPr>
          <p:cNvSpPr/>
          <p:nvPr/>
        </p:nvSpPr>
        <p:spPr>
          <a:xfrm>
            <a:off x="1837189" y="2248250"/>
            <a:ext cx="444617" cy="176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02CC19B-02A5-40CC-B505-3EF71300DD09}"/>
              </a:ext>
            </a:extLst>
          </p:cNvPr>
          <p:cNvCxnSpPr/>
          <p:nvPr/>
        </p:nvCxnSpPr>
        <p:spPr>
          <a:xfrm flipV="1">
            <a:off x="1904301" y="2424418"/>
            <a:ext cx="0" cy="107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60FC8B-3219-4D8B-BBEE-C7B38E3F5AF2}"/>
              </a:ext>
            </a:extLst>
          </p:cNvPr>
          <p:cNvSpPr txBox="1"/>
          <p:nvPr/>
        </p:nvSpPr>
        <p:spPr>
          <a:xfrm>
            <a:off x="182129" y="3498209"/>
            <a:ext cx="209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로그인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B7AF4F-01FE-4A9A-99BC-C344C09E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244" r="40757" b="33084"/>
          <a:stretch/>
        </p:blipFill>
        <p:spPr>
          <a:xfrm>
            <a:off x="6391040" y="1710385"/>
            <a:ext cx="2232843" cy="2357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28AC6A-25CD-4313-8AFD-58D181F6BCAC}"/>
              </a:ext>
            </a:extLst>
          </p:cNvPr>
          <p:cNvSpPr txBox="1"/>
          <p:nvPr/>
        </p:nvSpPr>
        <p:spPr>
          <a:xfrm>
            <a:off x="5905850" y="4278385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기입 후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로그인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6B30617-DE60-45C7-BC4C-922FEFA693B9}"/>
              </a:ext>
            </a:extLst>
          </p:cNvPr>
          <p:cNvCxnSpPr/>
          <p:nvPr/>
        </p:nvCxnSpPr>
        <p:spPr>
          <a:xfrm rot="5400000">
            <a:off x="5274592" y="3069658"/>
            <a:ext cx="1937856" cy="295040"/>
          </a:xfrm>
          <a:prstGeom prst="bentConnector3">
            <a:avLst>
              <a:gd name="adj1" fmla="val -2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2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38E16C-0B95-4C60-AF75-FADE7855C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8" t="7334" r="18739" b="79660"/>
          <a:stretch/>
        </p:blipFill>
        <p:spPr>
          <a:xfrm>
            <a:off x="608678" y="1876337"/>
            <a:ext cx="3565322" cy="859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11574-28CA-4016-B9FD-66D8A235A9C5}"/>
              </a:ext>
            </a:extLst>
          </p:cNvPr>
          <p:cNvSpPr/>
          <p:nvPr/>
        </p:nvSpPr>
        <p:spPr>
          <a:xfrm>
            <a:off x="2072081" y="1876337"/>
            <a:ext cx="1761688" cy="262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38274A3-9C37-4B18-BD06-708ED4EEC31A}"/>
              </a:ext>
            </a:extLst>
          </p:cNvPr>
          <p:cNvCxnSpPr/>
          <p:nvPr/>
        </p:nvCxnSpPr>
        <p:spPr>
          <a:xfrm flipV="1">
            <a:off x="2239861" y="2139193"/>
            <a:ext cx="0" cy="114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CCFC0C-8F74-4944-B4F2-7A6A73C384C8}"/>
              </a:ext>
            </a:extLst>
          </p:cNvPr>
          <p:cNvSpPr txBox="1"/>
          <p:nvPr/>
        </p:nvSpPr>
        <p:spPr>
          <a:xfrm>
            <a:off x="608678" y="3429000"/>
            <a:ext cx="484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로그인에 성공하면 회원의 아이디가 표시되고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로그인</a:t>
            </a:r>
            <a:r>
              <a:rPr lang="en-US" altLang="ko-KR" dirty="0"/>
              <a:t>’</a:t>
            </a:r>
            <a:r>
              <a:rPr lang="ko-KR" altLang="en-US" dirty="0"/>
              <a:t> 버튼이 사라지고 로그인 한 인원</a:t>
            </a:r>
            <a:br>
              <a:rPr lang="en-US" altLang="ko-KR" dirty="0"/>
            </a:br>
            <a:r>
              <a:rPr lang="ko-KR" altLang="en-US" dirty="0"/>
              <a:t>전용 버튼이 생성된다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2DE27B-DF03-4A34-BB1B-EAF2631DB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8" t="7334" r="18739" b="79660"/>
          <a:stretch/>
        </p:blipFill>
        <p:spPr>
          <a:xfrm>
            <a:off x="5805183" y="1922901"/>
            <a:ext cx="3565322" cy="8594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46BF87-8ADE-45C5-AF44-9BCAF5C6CDDE}"/>
              </a:ext>
            </a:extLst>
          </p:cNvPr>
          <p:cNvSpPr/>
          <p:nvPr/>
        </p:nvSpPr>
        <p:spPr>
          <a:xfrm>
            <a:off x="7910818" y="1922901"/>
            <a:ext cx="436228" cy="216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441395-1361-49FD-8058-E75DE3C21AD2}"/>
              </a:ext>
            </a:extLst>
          </p:cNvPr>
          <p:cNvCxnSpPr>
            <a:cxnSpLocks/>
          </p:cNvCxnSpPr>
          <p:nvPr/>
        </p:nvCxnSpPr>
        <p:spPr>
          <a:xfrm flipV="1">
            <a:off x="8003097" y="2139193"/>
            <a:ext cx="0" cy="1551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D96F17-5499-41F4-B9F5-99A7AFB7C717}"/>
              </a:ext>
            </a:extLst>
          </p:cNvPr>
          <p:cNvSpPr txBox="1"/>
          <p:nvPr/>
        </p:nvSpPr>
        <p:spPr>
          <a:xfrm>
            <a:off x="5926246" y="3752486"/>
            <a:ext cx="415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한 일반 회원이 </a:t>
            </a:r>
            <a:r>
              <a:rPr lang="en-US" altLang="ko-KR" dirty="0"/>
              <a:t>‘</a:t>
            </a:r>
            <a:r>
              <a:rPr lang="ko-KR" altLang="en-US" dirty="0"/>
              <a:t>로그아웃</a:t>
            </a:r>
            <a:r>
              <a:rPr lang="en-US" altLang="ko-KR" dirty="0"/>
              <a:t>’ </a:t>
            </a:r>
            <a:br>
              <a:rPr lang="en-US" altLang="ko-KR" dirty="0"/>
            </a:br>
            <a:r>
              <a:rPr lang="ko-KR" altLang="en-US" dirty="0"/>
              <a:t>버튼을 누르면 로그아웃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373884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9F8CC7-C821-46FB-9D47-1C514D728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2" t="25785" r="40964" b="58727"/>
          <a:stretch/>
        </p:blipFill>
        <p:spPr>
          <a:xfrm>
            <a:off x="394282" y="1744910"/>
            <a:ext cx="2147582" cy="1023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392E9-0285-43A3-B8A2-B89A980BD4FE}"/>
              </a:ext>
            </a:extLst>
          </p:cNvPr>
          <p:cNvSpPr txBox="1"/>
          <p:nvPr/>
        </p:nvSpPr>
        <p:spPr>
          <a:xfrm>
            <a:off x="520117" y="3070371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페이지 이동 후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로그아웃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793541-5BAA-4A6E-A21F-88A5928315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4" t="7335" r="18738" b="79659"/>
          <a:stretch/>
        </p:blipFill>
        <p:spPr>
          <a:xfrm>
            <a:off x="4840449" y="1574334"/>
            <a:ext cx="2265028" cy="8594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079C4B-96E7-4D76-A0CF-9C3B5B92695F}"/>
              </a:ext>
            </a:extLst>
          </p:cNvPr>
          <p:cNvSpPr/>
          <p:nvPr/>
        </p:nvSpPr>
        <p:spPr>
          <a:xfrm>
            <a:off x="5293453" y="1574334"/>
            <a:ext cx="1484852" cy="254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3438AFE-729F-46C7-8132-721C4AD30C26}"/>
              </a:ext>
            </a:extLst>
          </p:cNvPr>
          <p:cNvCxnSpPr/>
          <p:nvPr/>
        </p:nvCxnSpPr>
        <p:spPr>
          <a:xfrm rot="16200000" flipV="1">
            <a:off x="5079535" y="2176943"/>
            <a:ext cx="1451295" cy="755009"/>
          </a:xfrm>
          <a:prstGeom prst="bentConnector3">
            <a:avLst>
              <a:gd name="adj1" fmla="val -2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4534F8-B091-4810-A023-104DE0DC98F0}"/>
              </a:ext>
            </a:extLst>
          </p:cNvPr>
          <p:cNvSpPr txBox="1"/>
          <p:nvPr/>
        </p:nvSpPr>
        <p:spPr>
          <a:xfrm>
            <a:off x="6182687" y="2956930"/>
            <a:ext cx="2792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 후에는 다시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로그인</a:t>
            </a:r>
            <a:r>
              <a:rPr lang="en-US" altLang="ko-KR" dirty="0"/>
              <a:t>’ </a:t>
            </a:r>
            <a:r>
              <a:rPr lang="ko-KR" altLang="en-US" dirty="0"/>
              <a:t>버튼이 생성된다</a:t>
            </a:r>
          </a:p>
        </p:txBody>
      </p:sp>
    </p:spTree>
    <p:extLst>
      <p:ext uri="{BB962C8B-B14F-4D97-AF65-F5344CB8AC3E}">
        <p14:creationId xmlns:p14="http://schemas.microsoft.com/office/powerpoint/2010/main" val="55205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3E41BF-E284-44DB-9DF2-EE22B589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1" t="31244" r="40413" b="33973"/>
          <a:stretch/>
        </p:blipFill>
        <p:spPr>
          <a:xfrm>
            <a:off x="608678" y="1694576"/>
            <a:ext cx="2281805" cy="22985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6208CE9-43FF-48BA-B7F5-0A7FAFBDE174}"/>
              </a:ext>
            </a:extLst>
          </p:cNvPr>
          <p:cNvSpPr/>
          <p:nvPr/>
        </p:nvSpPr>
        <p:spPr>
          <a:xfrm>
            <a:off x="511728" y="3011648"/>
            <a:ext cx="2474753" cy="41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E473F-5153-4E9C-BD09-5807E5084EF1}"/>
              </a:ext>
            </a:extLst>
          </p:cNvPr>
          <p:cNvSpPr txBox="1"/>
          <p:nvPr/>
        </p:nvSpPr>
        <p:spPr>
          <a:xfrm>
            <a:off x="352338" y="4218688"/>
            <a:ext cx="301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로그인의 경우는</a:t>
            </a:r>
            <a:br>
              <a:rPr lang="en-US" altLang="ko-KR" dirty="0"/>
            </a:b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 없이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카카오 로그인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BC08B0-9A91-473B-9917-05924267E1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8" t="18168" r="34564" b="10742"/>
          <a:stretch/>
        </p:blipFill>
        <p:spPr>
          <a:xfrm>
            <a:off x="3802296" y="1325462"/>
            <a:ext cx="3741490" cy="469783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5963D8-CB9C-44ED-8BD6-765A8F2DB0F3}"/>
              </a:ext>
            </a:extLst>
          </p:cNvPr>
          <p:cNvCxnSpPr>
            <a:cxnSpLocks/>
          </p:cNvCxnSpPr>
          <p:nvPr/>
        </p:nvCxnSpPr>
        <p:spPr>
          <a:xfrm flipV="1">
            <a:off x="763398" y="3355596"/>
            <a:ext cx="0" cy="94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034251-9D28-4C6D-8F49-74CD2B142BD8}"/>
              </a:ext>
            </a:extLst>
          </p:cNvPr>
          <p:cNvSpPr txBox="1"/>
          <p:nvPr/>
        </p:nvSpPr>
        <p:spPr>
          <a:xfrm>
            <a:off x="7721002" y="2105636"/>
            <a:ext cx="2861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이동한 카카오 로그인</a:t>
            </a:r>
            <a:endParaRPr lang="en-US" altLang="ko-KR" dirty="0"/>
          </a:p>
          <a:p>
            <a:r>
              <a:rPr lang="ko-KR" altLang="en-US" dirty="0"/>
              <a:t>페이지에서 카카오 로그인</a:t>
            </a:r>
          </a:p>
        </p:txBody>
      </p:sp>
    </p:spTree>
    <p:extLst>
      <p:ext uri="{BB962C8B-B14F-4D97-AF65-F5344CB8AC3E}">
        <p14:creationId xmlns:p14="http://schemas.microsoft.com/office/powerpoint/2010/main" val="61968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114214-7966-4727-AD51-ADECB6A6D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8" t="8393" r="18670" b="79659"/>
          <a:stretch/>
        </p:blipFill>
        <p:spPr>
          <a:xfrm>
            <a:off x="608678" y="1677798"/>
            <a:ext cx="2801923" cy="789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F1BF7-1AF0-48F8-8DF4-E2AA2E05F552}"/>
              </a:ext>
            </a:extLst>
          </p:cNvPr>
          <p:cNvSpPr txBox="1"/>
          <p:nvPr/>
        </p:nvSpPr>
        <p:spPr>
          <a:xfrm>
            <a:off x="608678" y="2709644"/>
            <a:ext cx="35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로그인에 성공하면</a:t>
            </a:r>
            <a:br>
              <a:rPr lang="en-US" altLang="ko-KR" dirty="0"/>
            </a:br>
            <a:r>
              <a:rPr lang="ko-KR" altLang="en-US" dirty="0"/>
              <a:t>이전과 같이 회원 전용 버튼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11EC80-2F7B-44A0-97E3-D5C381E48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16391" r="36147" b="23690"/>
          <a:stretch/>
        </p:blipFill>
        <p:spPr>
          <a:xfrm>
            <a:off x="5001738" y="1208015"/>
            <a:ext cx="3310675" cy="3959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339604-6C90-4DD9-82C4-45C1708D9A0E}"/>
              </a:ext>
            </a:extLst>
          </p:cNvPr>
          <p:cNvSpPr txBox="1"/>
          <p:nvPr/>
        </p:nvSpPr>
        <p:spPr>
          <a:xfrm>
            <a:off x="2943636" y="5167618"/>
            <a:ext cx="53687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로그아웃</a:t>
            </a:r>
            <a:r>
              <a:rPr lang="en-US" altLang="ko-KR" dirty="0"/>
              <a:t>’ </a:t>
            </a:r>
            <a:r>
              <a:rPr lang="ko-KR" altLang="en-US" dirty="0"/>
              <a:t>버튼을 누르면 위와 같은 화면 생성</a:t>
            </a:r>
            <a:endParaRPr lang="en-US" altLang="ko-KR" dirty="0"/>
          </a:p>
          <a:p>
            <a:r>
              <a:rPr lang="ko-KR" altLang="en-US" dirty="0"/>
              <a:t>이 서비스만 로그아웃</a:t>
            </a:r>
            <a:r>
              <a:rPr lang="en-US" altLang="ko-KR" dirty="0"/>
              <a:t> – </a:t>
            </a:r>
            <a:r>
              <a:rPr lang="ko-KR" altLang="en-US" dirty="0"/>
              <a:t>추후 재로그인 시</a:t>
            </a:r>
            <a:endParaRPr lang="en-US" altLang="ko-KR" dirty="0"/>
          </a:p>
          <a:p>
            <a:r>
              <a:rPr lang="en-US" altLang="ko-KR" dirty="0"/>
              <a:t>					  </a:t>
            </a:r>
            <a:r>
              <a:rPr lang="ko-KR" altLang="en-US" dirty="0"/>
              <a:t>정보 입력 없이 로그인</a:t>
            </a:r>
            <a:endParaRPr lang="en-US" altLang="ko-KR" dirty="0"/>
          </a:p>
          <a:p>
            <a:r>
              <a:rPr lang="ko-KR" altLang="en-US" dirty="0"/>
              <a:t>카카오계정과 함께 로그아웃 </a:t>
            </a:r>
            <a:r>
              <a:rPr lang="en-US" altLang="ko-KR" dirty="0"/>
              <a:t>– </a:t>
            </a:r>
            <a:r>
              <a:rPr lang="ko-KR" altLang="en-US" dirty="0"/>
              <a:t>다시 로그인 시도 시</a:t>
            </a:r>
            <a:endParaRPr lang="en-US" altLang="ko-KR" dirty="0"/>
          </a:p>
          <a:p>
            <a:r>
              <a:rPr lang="en-US" altLang="ko-KR" dirty="0"/>
              <a:t>						     </a:t>
            </a:r>
            <a:r>
              <a:rPr lang="ko-KR" altLang="en-US" dirty="0"/>
              <a:t>정보 재입력 필요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9A4A42F-555E-4A33-A91D-14ADB61BE44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1771" y="3637196"/>
            <a:ext cx="2181137" cy="8629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01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카카오 로그인 </a:t>
            </a:r>
            <a:r>
              <a:rPr lang="en-US" altLang="ko-KR" sz="3200" dirty="0"/>
              <a:t>&amp; </a:t>
            </a:r>
            <a:r>
              <a:rPr lang="ko-KR" altLang="en-US" sz="32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79C9B9-68F8-4FB8-9E0A-4E388A8EB5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7335" r="18739" b="79659"/>
          <a:stretch/>
        </p:blipFill>
        <p:spPr>
          <a:xfrm>
            <a:off x="2072081" y="1742114"/>
            <a:ext cx="2533476" cy="859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E60E4-7FEC-47CD-A63E-73604A7C933F}"/>
              </a:ext>
            </a:extLst>
          </p:cNvPr>
          <p:cNvSpPr txBox="1"/>
          <p:nvPr/>
        </p:nvSpPr>
        <p:spPr>
          <a:xfrm>
            <a:off x="2004969" y="3204594"/>
            <a:ext cx="544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 로그아웃과 마찬가지로</a:t>
            </a:r>
            <a:endParaRPr lang="en-US" altLang="ko-KR" dirty="0"/>
          </a:p>
          <a:p>
            <a:r>
              <a:rPr lang="ko-KR" altLang="en-US" dirty="0"/>
              <a:t>카카오 로그아웃이 되면 로그인 버튼이 다시 생성됨</a:t>
            </a:r>
          </a:p>
        </p:txBody>
      </p:sp>
    </p:spTree>
    <p:extLst>
      <p:ext uri="{BB962C8B-B14F-4D97-AF65-F5344CB8AC3E}">
        <p14:creationId xmlns:p14="http://schemas.microsoft.com/office/powerpoint/2010/main" val="130010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69A4B-9F48-4FCD-BB88-CAB2D7E4274C}"/>
              </a:ext>
            </a:extLst>
          </p:cNvPr>
          <p:cNvSpPr txBox="1"/>
          <p:nvPr/>
        </p:nvSpPr>
        <p:spPr>
          <a:xfrm>
            <a:off x="738231" y="2139193"/>
            <a:ext cx="85357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개요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작동 로직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/>
              <a:t>후기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/>
              <a:t>Q &amp; A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52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EB5CDF-88AC-4A71-AF72-0AD74EE40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5" t="8393" r="18807" b="79659"/>
          <a:stretch/>
        </p:blipFill>
        <p:spPr>
          <a:xfrm>
            <a:off x="369115" y="1912689"/>
            <a:ext cx="2617365" cy="78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A7B4A-8F98-44FF-8A0F-13DA69C3C8A3}"/>
              </a:ext>
            </a:extLst>
          </p:cNvPr>
          <p:cNvSpPr txBox="1"/>
          <p:nvPr/>
        </p:nvSpPr>
        <p:spPr>
          <a:xfrm>
            <a:off x="503339" y="3162650"/>
            <a:ext cx="3322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비밀번호를 찾으려면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로그인</a:t>
            </a:r>
            <a:r>
              <a:rPr lang="en-US" altLang="ko-KR" dirty="0"/>
              <a:t>’ </a:t>
            </a:r>
            <a:r>
              <a:rPr lang="ko-KR" altLang="en-US" dirty="0"/>
              <a:t>페이지로 이동해야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3CE037-F60E-471B-A466-11CD2527F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244" r="40275" b="33211"/>
          <a:stretch/>
        </p:blipFill>
        <p:spPr>
          <a:xfrm>
            <a:off x="5677977" y="1912689"/>
            <a:ext cx="2291564" cy="23489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73FA89F-8590-46D5-AB59-EF7C4C0EC2B3}"/>
              </a:ext>
            </a:extLst>
          </p:cNvPr>
          <p:cNvSpPr/>
          <p:nvPr/>
        </p:nvSpPr>
        <p:spPr>
          <a:xfrm>
            <a:off x="5838738" y="3741490"/>
            <a:ext cx="855677" cy="335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251850-22EE-4B57-B68D-E0272936A5AB}"/>
              </a:ext>
            </a:extLst>
          </p:cNvPr>
          <p:cNvSpPr/>
          <p:nvPr/>
        </p:nvSpPr>
        <p:spPr>
          <a:xfrm>
            <a:off x="6971950" y="3741490"/>
            <a:ext cx="855677" cy="335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A067BB-44CA-4A02-8214-1A163230EB2E}"/>
              </a:ext>
            </a:extLst>
          </p:cNvPr>
          <p:cNvCxnSpPr/>
          <p:nvPr/>
        </p:nvCxnSpPr>
        <p:spPr>
          <a:xfrm flipV="1">
            <a:off x="6823759" y="4077050"/>
            <a:ext cx="0" cy="74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0BFA27-DB0F-4EDA-8701-F3FC9BAF5E10}"/>
              </a:ext>
            </a:extLst>
          </p:cNvPr>
          <p:cNvSpPr txBox="1"/>
          <p:nvPr/>
        </p:nvSpPr>
        <p:spPr>
          <a:xfrm>
            <a:off x="4719549" y="4823670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아이디를 찾는 경우에는 </a:t>
            </a:r>
            <a:r>
              <a:rPr lang="en-US" altLang="ko-KR" dirty="0"/>
              <a:t>‘</a:t>
            </a:r>
            <a:r>
              <a:rPr lang="ko-KR" altLang="en-US" dirty="0"/>
              <a:t>아이디 찾기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비밀번호를 찾는 경우에는 </a:t>
            </a:r>
            <a:r>
              <a:rPr lang="en-US" altLang="ko-KR" dirty="0"/>
              <a:t>‘</a:t>
            </a:r>
            <a:r>
              <a:rPr lang="ko-KR" altLang="en-US" dirty="0"/>
              <a:t>비밀번호 찾기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66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7CBC48-A925-47AB-93EB-42EC45F48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371" r="40275" b="49999"/>
          <a:stretch/>
        </p:blipFill>
        <p:spPr>
          <a:xfrm>
            <a:off x="590802" y="1711355"/>
            <a:ext cx="2291566" cy="123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BC152-4CA5-4DE8-8765-396D68566DF0}"/>
              </a:ext>
            </a:extLst>
          </p:cNvPr>
          <p:cNvSpPr txBox="1"/>
          <p:nvPr/>
        </p:nvSpPr>
        <p:spPr>
          <a:xfrm>
            <a:off x="3322040" y="1610686"/>
            <a:ext cx="438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찾기 버튼으로 이동한 페이지에서</a:t>
            </a:r>
            <a:endParaRPr lang="en-US" altLang="ko-KR" dirty="0"/>
          </a:p>
          <a:p>
            <a:r>
              <a:rPr lang="ko-KR" altLang="en-US" dirty="0"/>
              <a:t>이메일 주소를 입력하고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아이디 찾기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9C831-6851-456F-A278-B28746BD12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497" r="40275" b="45652"/>
          <a:stretch/>
        </p:blipFill>
        <p:spPr>
          <a:xfrm>
            <a:off x="590802" y="3915562"/>
            <a:ext cx="2291566" cy="1510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64BA2-EF98-4586-BC41-141ED05B2BE1}"/>
              </a:ext>
            </a:extLst>
          </p:cNvPr>
          <p:cNvSpPr txBox="1"/>
          <p:nvPr/>
        </p:nvSpPr>
        <p:spPr>
          <a:xfrm>
            <a:off x="3405930" y="4043494"/>
            <a:ext cx="5538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입력된 이메일로 정보를 찾아서 아이디를 찾아준다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로그인 페이지로 이동할 수 있고</a:t>
            </a:r>
            <a:endParaRPr lang="en-US" altLang="ko-KR" dirty="0"/>
          </a:p>
          <a:p>
            <a:r>
              <a:rPr lang="ko-KR" altLang="en-US" dirty="0"/>
              <a:t>비밀번호도 찾아야 한다면 </a:t>
            </a:r>
            <a:r>
              <a:rPr lang="en-US" altLang="ko-KR" dirty="0"/>
              <a:t>‘</a:t>
            </a:r>
            <a:r>
              <a:rPr lang="ko-KR" altLang="en-US" dirty="0"/>
              <a:t>비밀번호 찾기</a:t>
            </a:r>
            <a:r>
              <a:rPr lang="en-US" altLang="ko-KR" dirty="0"/>
              <a:t>’ </a:t>
            </a:r>
            <a:r>
              <a:rPr lang="ko-KR" altLang="en-US" dirty="0"/>
              <a:t>버튼으로</a:t>
            </a:r>
            <a:endParaRPr lang="en-US" altLang="ko-KR" dirty="0"/>
          </a:p>
          <a:p>
            <a:r>
              <a:rPr lang="ko-KR" altLang="en-US" dirty="0"/>
              <a:t>비밀번호 찾기 페이지로 이동할 수 있다</a:t>
            </a:r>
          </a:p>
        </p:txBody>
      </p:sp>
    </p:spTree>
    <p:extLst>
      <p:ext uri="{BB962C8B-B14F-4D97-AF65-F5344CB8AC3E}">
        <p14:creationId xmlns:p14="http://schemas.microsoft.com/office/powerpoint/2010/main" val="419309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C859CD-9262-4086-BC60-1A0F7C84C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244" r="40413" b="37400"/>
          <a:stretch/>
        </p:blipFill>
        <p:spPr>
          <a:xfrm>
            <a:off x="934688" y="4352913"/>
            <a:ext cx="2274786" cy="2072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9A8080-0F67-4608-980E-580A180ACD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497" r="40275" b="45652"/>
          <a:stretch/>
        </p:blipFill>
        <p:spPr>
          <a:xfrm>
            <a:off x="3209474" y="1841382"/>
            <a:ext cx="2291566" cy="1510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16FC4F-B45F-42C9-B596-981686657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244" r="40275" b="33211"/>
          <a:stretch/>
        </p:blipFill>
        <p:spPr>
          <a:xfrm>
            <a:off x="854307" y="1469047"/>
            <a:ext cx="2291564" cy="23489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7B888E-35CB-434E-B216-2E267EC93B87}"/>
              </a:ext>
            </a:extLst>
          </p:cNvPr>
          <p:cNvSpPr/>
          <p:nvPr/>
        </p:nvSpPr>
        <p:spPr>
          <a:xfrm>
            <a:off x="2148280" y="3297848"/>
            <a:ext cx="855677" cy="335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D1B93-9B2C-4DD2-901B-801F9498CC49}"/>
              </a:ext>
            </a:extLst>
          </p:cNvPr>
          <p:cNvSpPr txBox="1"/>
          <p:nvPr/>
        </p:nvSpPr>
        <p:spPr>
          <a:xfrm>
            <a:off x="6308521" y="1841382"/>
            <a:ext cx="2861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두 가지 방법 중 하나로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비밀번호 찾기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0DAE3-8074-4995-B52D-B48FA6FFB80A}"/>
              </a:ext>
            </a:extLst>
          </p:cNvPr>
          <p:cNvSpPr txBox="1"/>
          <p:nvPr/>
        </p:nvSpPr>
        <p:spPr>
          <a:xfrm>
            <a:off x="3733101" y="4446165"/>
            <a:ext cx="5445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찾기 페이지에서 아이디와 이메일 입력 후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인증번호 전송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입력한 이메일로 인증번호를 담은 메일이 전송됨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3891CE-582A-44C6-A181-F1840446F9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5" t="7335" r="38138" b="77642"/>
          <a:stretch/>
        </p:blipFill>
        <p:spPr>
          <a:xfrm>
            <a:off x="4748168" y="5464831"/>
            <a:ext cx="2861105" cy="9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7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7AF74E-AC80-4A9D-AAEB-BDE3A8A9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" y="1469047"/>
            <a:ext cx="3810532" cy="2686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0DAC8-415C-4663-BCDE-5A396F899F60}"/>
              </a:ext>
            </a:extLst>
          </p:cNvPr>
          <p:cNvSpPr txBox="1"/>
          <p:nvPr/>
        </p:nvSpPr>
        <p:spPr>
          <a:xfrm>
            <a:off x="4941116" y="1711354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전송된 이메일에서 인증번호를</a:t>
            </a:r>
            <a:endParaRPr lang="en-US" altLang="ko-KR" dirty="0"/>
          </a:p>
          <a:p>
            <a:r>
              <a:rPr lang="ko-KR" altLang="en-US" dirty="0"/>
              <a:t>확인할 수 있음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585511-2A74-4953-B9A8-F26925CE4C6F}"/>
              </a:ext>
            </a:extLst>
          </p:cNvPr>
          <p:cNvSpPr/>
          <p:nvPr/>
        </p:nvSpPr>
        <p:spPr>
          <a:xfrm>
            <a:off x="1090569" y="3043106"/>
            <a:ext cx="771787" cy="38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85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385F5B-F3F1-4ADB-90D6-CBAC4DF6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31371" r="40413" b="22674"/>
          <a:stretch/>
        </p:blipFill>
        <p:spPr>
          <a:xfrm>
            <a:off x="599192" y="1619075"/>
            <a:ext cx="2274786" cy="303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63A24-4FF8-4B13-B3AB-958F189D1957}"/>
              </a:ext>
            </a:extLst>
          </p:cNvPr>
          <p:cNvSpPr txBox="1"/>
          <p:nvPr/>
        </p:nvSpPr>
        <p:spPr>
          <a:xfrm>
            <a:off x="3103927" y="1795244"/>
            <a:ext cx="58378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인증번호 전송</a:t>
            </a:r>
            <a:r>
              <a:rPr lang="en-US" altLang="ko-KR" dirty="0"/>
              <a:t>’ </a:t>
            </a:r>
            <a:r>
              <a:rPr lang="ko-KR" altLang="en-US" dirty="0"/>
              <a:t>버튼 하단에 생긴 인증번호 입력란에</a:t>
            </a:r>
            <a:endParaRPr lang="en-US" altLang="ko-KR" dirty="0"/>
          </a:p>
          <a:p>
            <a:r>
              <a:rPr lang="ko-KR" altLang="en-US" dirty="0"/>
              <a:t>이메일로 받은 인증번호 입력 후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인증번호 확인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※ ‘</a:t>
            </a:r>
            <a:r>
              <a:rPr lang="ko-KR" altLang="en-US" dirty="0"/>
              <a:t>비밀번호 찾기</a:t>
            </a:r>
            <a:r>
              <a:rPr lang="en-US" altLang="ko-KR" dirty="0"/>
              <a:t>’ </a:t>
            </a:r>
            <a:r>
              <a:rPr lang="ko-KR" altLang="en-US" dirty="0"/>
              <a:t>버튼을 먼저 눌러도 인증번호 확인이</a:t>
            </a:r>
            <a:endParaRPr lang="en-US" altLang="ko-KR" dirty="0"/>
          </a:p>
          <a:p>
            <a:r>
              <a:rPr lang="ko-KR" altLang="en-US" dirty="0"/>
              <a:t>되지 않으면 페이지 이동이 안 됨</a:t>
            </a:r>
          </a:p>
        </p:txBody>
      </p:sp>
    </p:spTree>
    <p:extLst>
      <p:ext uri="{BB962C8B-B14F-4D97-AF65-F5344CB8AC3E}">
        <p14:creationId xmlns:p14="http://schemas.microsoft.com/office/powerpoint/2010/main" val="393379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7FE5BA-413E-423B-8092-F437710FF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5" t="7335" r="38004" b="20898"/>
          <a:stretch/>
        </p:blipFill>
        <p:spPr>
          <a:xfrm>
            <a:off x="604070" y="1574334"/>
            <a:ext cx="2877425" cy="4742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A8D4F-6B1D-4D76-82AB-8BD46AB9A07C}"/>
              </a:ext>
            </a:extLst>
          </p:cNvPr>
          <p:cNvSpPr txBox="1"/>
          <p:nvPr/>
        </p:nvSpPr>
        <p:spPr>
          <a:xfrm>
            <a:off x="3733101" y="1996580"/>
            <a:ext cx="3692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인증번호 확인</a:t>
            </a:r>
            <a:r>
              <a:rPr lang="en-US" altLang="ko-KR" dirty="0"/>
              <a:t>’ </a:t>
            </a:r>
            <a:r>
              <a:rPr lang="ko-KR" altLang="en-US" dirty="0"/>
              <a:t>버튼 클릭 후에</a:t>
            </a:r>
            <a:endParaRPr lang="en-US" altLang="ko-KR" dirty="0"/>
          </a:p>
          <a:p>
            <a:r>
              <a:rPr lang="ko-KR" altLang="en-US" dirty="0"/>
              <a:t>인증번호 검증이 완료 되면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비밀번호 찾기</a:t>
            </a:r>
            <a:r>
              <a:rPr lang="en-US" altLang="ko-KR" dirty="0"/>
              <a:t>’ </a:t>
            </a:r>
            <a:r>
              <a:rPr lang="ko-KR" altLang="en-US" dirty="0"/>
              <a:t>버튼을 눌러 </a:t>
            </a:r>
            <a:endParaRPr lang="en-US" altLang="ko-KR" dirty="0"/>
          </a:p>
          <a:p>
            <a:r>
              <a:rPr lang="ko-KR" altLang="en-US" dirty="0"/>
              <a:t>비밀번호 변경 페이지로 이동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D8F4-BAEB-421D-951B-066E380C83C9}"/>
              </a:ext>
            </a:extLst>
          </p:cNvPr>
          <p:cNvSpPr txBox="1"/>
          <p:nvPr/>
        </p:nvSpPr>
        <p:spPr>
          <a:xfrm>
            <a:off x="3733101" y="4018327"/>
            <a:ext cx="6314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비밀번호 찾기가 아닌 비밀번호 </a:t>
            </a:r>
            <a:r>
              <a:rPr lang="en-US" altLang="ko-KR" dirty="0"/>
              <a:t>‘</a:t>
            </a:r>
            <a:r>
              <a:rPr lang="ko-KR" altLang="en-US" dirty="0"/>
              <a:t>변경</a:t>
            </a:r>
            <a:r>
              <a:rPr lang="en-US" altLang="ko-KR" dirty="0"/>
              <a:t>’ </a:t>
            </a:r>
            <a:r>
              <a:rPr lang="ko-KR" altLang="en-US" dirty="0"/>
              <a:t>인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비밀번호를 인코딩하여 보관하는 </a:t>
            </a:r>
            <a:r>
              <a:rPr lang="en-US" altLang="ko-KR" dirty="0" err="1"/>
              <a:t>BCryptPasswordEncoder</a:t>
            </a:r>
            <a:r>
              <a:rPr lang="ko-KR" altLang="en-US" dirty="0"/>
              <a:t>는</a:t>
            </a:r>
            <a:endParaRPr lang="en-US" altLang="ko-KR" dirty="0"/>
          </a:p>
          <a:p>
            <a:r>
              <a:rPr lang="ko-KR" altLang="en-US" dirty="0"/>
              <a:t>단방향 해시 함수를 이용해 암호를 처리하므로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인코딩된</a:t>
            </a:r>
            <a:r>
              <a:rPr lang="ko-KR" altLang="en-US" dirty="0"/>
              <a:t> 비밀번호를 디코딩할 수 없다</a:t>
            </a:r>
            <a:endParaRPr lang="en-US" altLang="ko-KR" dirty="0"/>
          </a:p>
          <a:p>
            <a:r>
              <a:rPr lang="ko-KR" altLang="en-US" dirty="0"/>
              <a:t>그래서 비밀번호를 찾는 것이 아닌</a:t>
            </a:r>
            <a:endParaRPr lang="en-US" altLang="ko-KR" dirty="0"/>
          </a:p>
          <a:p>
            <a:r>
              <a:rPr lang="ko-KR" altLang="en-US" dirty="0"/>
              <a:t>비밀번호를 변경하는 이유이다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03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아이디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C48D5-9473-47A1-BEE3-AE58B524B5EE}"/>
              </a:ext>
            </a:extLst>
          </p:cNvPr>
          <p:cNvSpPr txBox="1"/>
          <p:nvPr/>
        </p:nvSpPr>
        <p:spPr>
          <a:xfrm>
            <a:off x="3313652" y="1770077"/>
            <a:ext cx="63081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비밀번호 변경</a:t>
            </a:r>
            <a:r>
              <a:rPr lang="en-US" altLang="ko-KR" dirty="0"/>
              <a:t>’ </a:t>
            </a:r>
            <a:r>
              <a:rPr lang="ko-KR" altLang="en-US" dirty="0"/>
              <a:t>버튼을 눌러서 페이지를 이동한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변경할 비밀번호와 그 비밀번호를 </a:t>
            </a:r>
            <a:r>
              <a:rPr lang="en-US" altLang="ko-KR" dirty="0"/>
              <a:t>‘</a:t>
            </a:r>
            <a:r>
              <a:rPr lang="ko-KR" altLang="en-US" dirty="0"/>
              <a:t>비밀번호 확인</a:t>
            </a:r>
            <a:r>
              <a:rPr lang="en-US" altLang="ko-KR" dirty="0"/>
              <a:t>’</a:t>
            </a:r>
            <a:r>
              <a:rPr lang="ko-KR" altLang="en-US" dirty="0"/>
              <a:t>에 재입력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‘</a:t>
            </a:r>
            <a:r>
              <a:rPr lang="ko-KR" altLang="en-US" dirty="0"/>
              <a:t>비밀번호 변경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6B51A5-1E71-4182-9E46-376D5F6D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3" y="1591478"/>
            <a:ext cx="2664076" cy="22674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C445D5-A8F0-40F4-8BA1-2363DD3E2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5" t="31497" r="40551" b="48192"/>
          <a:stretch/>
        </p:blipFill>
        <p:spPr>
          <a:xfrm>
            <a:off x="608678" y="4530055"/>
            <a:ext cx="2290194" cy="1342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2ACC87-8971-4F37-834A-0FB179C3E95A}"/>
              </a:ext>
            </a:extLst>
          </p:cNvPr>
          <p:cNvSpPr txBox="1"/>
          <p:nvPr/>
        </p:nvSpPr>
        <p:spPr>
          <a:xfrm>
            <a:off x="3431097" y="4622334"/>
            <a:ext cx="5376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정상적으로 비밀번호가 변경되면 이 화면이 포함된</a:t>
            </a:r>
            <a:endParaRPr lang="en-US" altLang="ko-KR" dirty="0"/>
          </a:p>
          <a:p>
            <a:r>
              <a:rPr lang="ko-KR" altLang="en-US" dirty="0"/>
              <a:t>페이지로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정상적으로 비밀번호가 변경되었음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750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A3F1B3-8C0A-413D-B77D-0660B4143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2" t="7335" r="18738" b="77896"/>
          <a:stretch/>
        </p:blipFill>
        <p:spPr>
          <a:xfrm>
            <a:off x="608678" y="3159853"/>
            <a:ext cx="5352176" cy="9759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833A22-BEEA-481C-A460-2DBEBE0D52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1" t="7335" r="18739" b="79659"/>
          <a:stretch/>
        </p:blipFill>
        <p:spPr>
          <a:xfrm>
            <a:off x="2072081" y="1742114"/>
            <a:ext cx="2533476" cy="859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2C901-29D3-47C2-882A-5FD92D59343D}"/>
              </a:ext>
            </a:extLst>
          </p:cNvPr>
          <p:cNvSpPr txBox="1"/>
          <p:nvPr/>
        </p:nvSpPr>
        <p:spPr>
          <a:xfrm>
            <a:off x="1057013" y="4781725"/>
            <a:ext cx="712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헤더 부분의 </a:t>
            </a:r>
            <a:r>
              <a:rPr lang="en-US" altLang="ko-KR" dirty="0"/>
              <a:t>‘</a:t>
            </a:r>
            <a:r>
              <a:rPr lang="ko-KR" altLang="en-US" dirty="0"/>
              <a:t>공지사항</a:t>
            </a:r>
            <a:r>
              <a:rPr lang="en-US" altLang="ko-KR" dirty="0"/>
              <a:t>’, ‘Q&amp;A’ </a:t>
            </a:r>
            <a:r>
              <a:rPr lang="ko-KR" altLang="en-US" dirty="0"/>
              <a:t>버튼을 통해 공지사항 목록 페이지와</a:t>
            </a:r>
            <a:endParaRPr lang="en-US" altLang="ko-KR" dirty="0"/>
          </a:p>
          <a:p>
            <a:r>
              <a:rPr lang="en-US" altLang="ko-KR" dirty="0"/>
              <a:t>Q&amp;A </a:t>
            </a:r>
            <a:r>
              <a:rPr lang="ko-KR" altLang="en-US" dirty="0"/>
              <a:t>목록 페이지로 이동할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7986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D884AB-7967-4A35-B285-767608A87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4" t="25658" r="23934" b="10869"/>
          <a:stretch/>
        </p:blipFill>
        <p:spPr>
          <a:xfrm>
            <a:off x="3003258" y="1551964"/>
            <a:ext cx="6421745" cy="419449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A8E90C-91DD-41B8-BC13-89ACFFB24D3D}"/>
              </a:ext>
            </a:extLst>
          </p:cNvPr>
          <p:cNvSpPr/>
          <p:nvPr/>
        </p:nvSpPr>
        <p:spPr>
          <a:xfrm>
            <a:off x="3162650" y="2164360"/>
            <a:ext cx="931178" cy="318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50D5B6-F047-45B5-833D-5E9347BDAC73}"/>
              </a:ext>
            </a:extLst>
          </p:cNvPr>
          <p:cNvSpPr/>
          <p:nvPr/>
        </p:nvSpPr>
        <p:spPr>
          <a:xfrm>
            <a:off x="3162650" y="2492928"/>
            <a:ext cx="931178" cy="318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B59180-FA5C-4CB7-971E-EBD926916DF7}"/>
              </a:ext>
            </a:extLst>
          </p:cNvPr>
          <p:cNvCxnSpPr>
            <a:cxnSpLocks/>
          </p:cNvCxnSpPr>
          <p:nvPr/>
        </p:nvCxnSpPr>
        <p:spPr>
          <a:xfrm>
            <a:off x="2583809" y="2483141"/>
            <a:ext cx="578841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71CDB-81E7-4143-9D8F-2FB2F669E5F8}"/>
              </a:ext>
            </a:extLst>
          </p:cNvPr>
          <p:cNvSpPr txBox="1"/>
          <p:nvPr/>
        </p:nvSpPr>
        <p:spPr>
          <a:xfrm>
            <a:off x="318782" y="2081443"/>
            <a:ext cx="216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버튼을 통해서도</a:t>
            </a:r>
            <a:endParaRPr lang="en-US" altLang="ko-KR" dirty="0"/>
          </a:p>
          <a:p>
            <a:r>
              <a:rPr lang="ko-KR" altLang="en-US" dirty="0"/>
              <a:t>각 게시판 목록으로</a:t>
            </a:r>
            <a:endParaRPr lang="en-US" altLang="ko-KR" dirty="0"/>
          </a:p>
          <a:p>
            <a:r>
              <a:rPr lang="ko-KR" altLang="en-US" dirty="0"/>
              <a:t>이동할 수 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B976B-FAC6-4F61-A021-A084301DC755}"/>
              </a:ext>
            </a:extLst>
          </p:cNvPr>
          <p:cNvSpPr txBox="1"/>
          <p:nvPr/>
        </p:nvSpPr>
        <p:spPr>
          <a:xfrm>
            <a:off x="4597167" y="5603846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제목을 누르면 내용을 포함한 공지사항을</a:t>
            </a:r>
            <a:endParaRPr lang="en-US" altLang="ko-KR" dirty="0"/>
          </a:p>
          <a:p>
            <a:r>
              <a:rPr lang="ko-KR" altLang="en-US" dirty="0"/>
              <a:t>자세히 볼 수 있다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043A32B-2DCC-41FE-9D83-603A802FE088}"/>
              </a:ext>
            </a:extLst>
          </p:cNvPr>
          <p:cNvCxnSpPr>
            <a:cxnSpLocks/>
          </p:cNvCxnSpPr>
          <p:nvPr/>
        </p:nvCxnSpPr>
        <p:spPr>
          <a:xfrm flipV="1">
            <a:off x="5545123" y="4496499"/>
            <a:ext cx="0" cy="11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80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68825-298E-4C11-B7E4-CDAD0D3148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 t="29959" r="25688" b="26117"/>
          <a:stretch/>
        </p:blipFill>
        <p:spPr>
          <a:xfrm>
            <a:off x="608678" y="1862357"/>
            <a:ext cx="4328719" cy="2902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A09BA-0F24-4335-91F3-092FBE80B8F7}"/>
              </a:ext>
            </a:extLst>
          </p:cNvPr>
          <p:cNvSpPr txBox="1"/>
          <p:nvPr/>
        </p:nvSpPr>
        <p:spPr>
          <a:xfrm>
            <a:off x="5217952" y="2021747"/>
            <a:ext cx="4615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목록에서 제목을 누르면</a:t>
            </a:r>
            <a:endParaRPr lang="en-US" altLang="ko-KR" dirty="0"/>
          </a:p>
          <a:p>
            <a:r>
              <a:rPr lang="ko-KR" altLang="en-US" dirty="0"/>
              <a:t>공지사항 내용을 확인할 수 있는</a:t>
            </a:r>
            <a:endParaRPr lang="en-US" altLang="ko-KR" dirty="0"/>
          </a:p>
          <a:p>
            <a:r>
              <a:rPr lang="ko-KR" altLang="en-US" dirty="0"/>
              <a:t>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공지사항의 수정</a:t>
            </a:r>
            <a:r>
              <a:rPr lang="en-US" altLang="ko-KR" dirty="0"/>
              <a:t>, </a:t>
            </a:r>
            <a:r>
              <a:rPr lang="ko-KR" altLang="en-US" dirty="0"/>
              <a:t>삭제는</a:t>
            </a:r>
            <a:endParaRPr lang="en-US" altLang="ko-KR" dirty="0"/>
          </a:p>
          <a:p>
            <a:r>
              <a:rPr lang="ko-KR" altLang="en-US" dirty="0"/>
              <a:t>일반회원은 불가능하고 관리자만 가능하여</a:t>
            </a:r>
            <a:endParaRPr lang="en-US" altLang="ko-KR" dirty="0"/>
          </a:p>
          <a:p>
            <a:r>
              <a:rPr lang="ko-KR" altLang="en-US" dirty="0"/>
              <a:t>일반회원은 목록으로 다시 돌아가는 버튼만</a:t>
            </a:r>
            <a:endParaRPr lang="en-US" altLang="ko-KR" dirty="0"/>
          </a:p>
          <a:p>
            <a:r>
              <a:rPr lang="ko-KR" altLang="en-US" dirty="0"/>
              <a:t>있다</a:t>
            </a:r>
          </a:p>
        </p:txBody>
      </p:sp>
    </p:spTree>
    <p:extLst>
      <p:ext uri="{BB962C8B-B14F-4D97-AF65-F5344CB8AC3E}">
        <p14:creationId xmlns:p14="http://schemas.microsoft.com/office/powerpoint/2010/main" val="360383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19EB707E-897C-4564-ACC6-ECB155F4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2" y="2550562"/>
            <a:ext cx="3225911" cy="180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개발도구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BCB1EA-2D36-4B02-A7E4-65B032987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29" y="5337214"/>
            <a:ext cx="1800000" cy="78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C111C8-5288-4082-A7F0-52A0F6B21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16" y="1220798"/>
            <a:ext cx="1800000" cy="1132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4606C7-6B0A-4644-A16E-E45A26757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" y="2518757"/>
            <a:ext cx="1800000" cy="681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223BB8-711C-4952-9DB8-34A4E6291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46" y="3610058"/>
            <a:ext cx="1800000" cy="4550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4DBCE6-1329-427F-8B18-AAA3E5F6C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4365965"/>
            <a:ext cx="1800000" cy="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E8C900-6AE7-4C12-9B5B-B0C7EA280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74" y="3687412"/>
            <a:ext cx="1800000" cy="1125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27CB06-0E3C-4669-8D0F-9CEBEB37F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48" y="4965965"/>
            <a:ext cx="1800000" cy="7815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48E154-D135-46B5-8307-73CE67144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74" y="1942746"/>
            <a:ext cx="1800000" cy="9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A5C8AA3-3F0B-42AA-BAEE-EB29F68616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31" y="805897"/>
            <a:ext cx="1800000" cy="18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DBCE85-25A3-443D-92EA-CA776B20B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413" y="5061111"/>
            <a:ext cx="2905125" cy="15716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7C7253-EC26-466E-8077-3C05380FFB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29" y="2906056"/>
            <a:ext cx="1743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43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49DFF-79AD-4292-BE3E-D559800A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4" t="25531" r="23934" b="18485"/>
          <a:stretch/>
        </p:blipFill>
        <p:spPr>
          <a:xfrm>
            <a:off x="608678" y="1661020"/>
            <a:ext cx="4936893" cy="369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FCFC83-A719-4B93-B582-8E0BB4BD34A2}"/>
              </a:ext>
            </a:extLst>
          </p:cNvPr>
          <p:cNvSpPr txBox="1"/>
          <p:nvPr/>
        </p:nvSpPr>
        <p:spPr>
          <a:xfrm>
            <a:off x="5931017" y="1963024"/>
            <a:ext cx="31742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목록은 </a:t>
            </a:r>
            <a:r>
              <a:rPr lang="en-US" altLang="ko-KR" dirty="0"/>
              <a:t>10</a:t>
            </a:r>
            <a:r>
              <a:rPr lang="ko-KR" altLang="en-US" dirty="0"/>
              <a:t>개 단위로</a:t>
            </a:r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 되어있으며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 버튼을 누르면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 페이지로 넘어간다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Next </a:t>
            </a:r>
            <a:r>
              <a:rPr lang="ko-KR" altLang="en-US" dirty="0"/>
              <a:t>페이지를 누르면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번부터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20</a:t>
            </a:r>
            <a:r>
              <a:rPr lang="ko-KR" altLang="en-US" dirty="0"/>
              <a:t>번까지 번호가 나오며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번째 목록 페이지가 나온다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D9F5477-02E9-45A9-B64C-6C731E6488D2}"/>
              </a:ext>
            </a:extLst>
          </p:cNvPr>
          <p:cNvCxnSpPr/>
          <p:nvPr/>
        </p:nvCxnSpPr>
        <p:spPr>
          <a:xfrm flipH="1">
            <a:off x="3347207" y="4404220"/>
            <a:ext cx="2583810" cy="45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2AED9A-1FB8-4A3F-BD63-2EDE44F5A035}"/>
              </a:ext>
            </a:extLst>
          </p:cNvPr>
          <p:cNvCxnSpPr>
            <a:cxnSpLocks/>
          </p:cNvCxnSpPr>
          <p:nvPr/>
        </p:nvCxnSpPr>
        <p:spPr>
          <a:xfrm flipH="1">
            <a:off x="5427677" y="4556620"/>
            <a:ext cx="655740" cy="40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3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CFA9B-CDB3-4040-88C3-A56E51E431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0" t="25785" r="23934" b="18359"/>
          <a:stretch/>
        </p:blipFill>
        <p:spPr>
          <a:xfrm>
            <a:off x="608678" y="1803633"/>
            <a:ext cx="4911727" cy="369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58C2D-F9B1-46DF-8A93-13C3E610D2A6}"/>
              </a:ext>
            </a:extLst>
          </p:cNvPr>
          <p:cNvSpPr txBox="1"/>
          <p:nvPr/>
        </p:nvSpPr>
        <p:spPr>
          <a:xfrm>
            <a:off x="5897461" y="3212984"/>
            <a:ext cx="36359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여기서는 최대 </a:t>
            </a:r>
            <a:r>
              <a:rPr lang="en-US" altLang="ko-KR" dirty="0"/>
              <a:t>13</a:t>
            </a:r>
            <a:r>
              <a:rPr lang="ko-KR" altLang="en-US" dirty="0"/>
              <a:t>페이지까지 있어</a:t>
            </a:r>
            <a:endParaRPr lang="en-US" altLang="ko-KR" dirty="0"/>
          </a:p>
          <a:p>
            <a:r>
              <a:rPr lang="en-US" altLang="ko-KR" dirty="0"/>
              <a:t>13</a:t>
            </a:r>
            <a:r>
              <a:rPr lang="ko-KR" altLang="en-US" dirty="0"/>
              <a:t>번 까지 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‘Previous’ </a:t>
            </a:r>
            <a:r>
              <a:rPr lang="ko-KR" altLang="en-US" dirty="0"/>
              <a:t>버튼을 누르면</a:t>
            </a:r>
            <a:br>
              <a:rPr lang="en-US" altLang="ko-KR" dirty="0"/>
            </a:br>
            <a:r>
              <a:rPr lang="en-US" altLang="ko-KR" dirty="0"/>
              <a:t>10</a:t>
            </a:r>
            <a:r>
              <a:rPr lang="ko-KR" altLang="en-US" dirty="0"/>
              <a:t>번 페이지로 이동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9A6822-C0D6-43FB-A74C-568CF355DA05}"/>
              </a:ext>
            </a:extLst>
          </p:cNvPr>
          <p:cNvCxnSpPr>
            <a:cxnSpLocks/>
          </p:cNvCxnSpPr>
          <p:nvPr/>
        </p:nvCxnSpPr>
        <p:spPr>
          <a:xfrm flipH="1">
            <a:off x="4454554" y="4337108"/>
            <a:ext cx="1442908" cy="62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28CB8B-E675-4EA6-AE6C-EA26A02CC00E}"/>
              </a:ext>
            </a:extLst>
          </p:cNvPr>
          <p:cNvCxnSpPr>
            <a:cxnSpLocks/>
          </p:cNvCxnSpPr>
          <p:nvPr/>
        </p:nvCxnSpPr>
        <p:spPr>
          <a:xfrm flipH="1">
            <a:off x="5436066" y="4588778"/>
            <a:ext cx="595619" cy="43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988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BD5DB4-1484-4D09-86A2-967A7788F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t="25277" r="23934" b="11630"/>
          <a:stretch/>
        </p:blipFill>
        <p:spPr>
          <a:xfrm>
            <a:off x="534812" y="1652631"/>
            <a:ext cx="5138229" cy="4169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B755E-4DB5-4D91-95D1-4C463C017AD1}"/>
              </a:ext>
            </a:extLst>
          </p:cNvPr>
          <p:cNvSpPr txBox="1"/>
          <p:nvPr/>
        </p:nvSpPr>
        <p:spPr>
          <a:xfrm>
            <a:off x="6096000" y="2828835"/>
            <a:ext cx="3810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Q&amp;A </a:t>
            </a:r>
            <a:r>
              <a:rPr lang="ko-KR" altLang="en-US" dirty="0"/>
              <a:t>목록도 공지사항과 같이</a:t>
            </a:r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처리가 되어있음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 </a:t>
            </a:r>
            <a:r>
              <a:rPr lang="ko-KR" altLang="en-US" dirty="0"/>
              <a:t>는 일반 회원만 작성할 수 있음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359743-3D64-4D2A-AA34-E7A0AB6ED5CF}"/>
              </a:ext>
            </a:extLst>
          </p:cNvPr>
          <p:cNvCxnSpPr/>
          <p:nvPr/>
        </p:nvCxnSpPr>
        <p:spPr>
          <a:xfrm flipH="1">
            <a:off x="5293453" y="3607266"/>
            <a:ext cx="802547" cy="127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B986FB-6A22-467C-BEF1-980571BD3DE6}"/>
              </a:ext>
            </a:extLst>
          </p:cNvPr>
          <p:cNvCxnSpPr/>
          <p:nvPr/>
        </p:nvCxnSpPr>
        <p:spPr>
          <a:xfrm flipH="1">
            <a:off x="5483247" y="4029164"/>
            <a:ext cx="1035714" cy="147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5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13E95F-BA99-4F73-B3A5-6635F6CC9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4" t="25405" r="25382" b="26705"/>
          <a:stretch/>
        </p:blipFill>
        <p:spPr>
          <a:xfrm>
            <a:off x="780176" y="1784758"/>
            <a:ext cx="4395831" cy="3164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A9383-8178-4B36-9206-012DB2AF96C0}"/>
              </a:ext>
            </a:extLst>
          </p:cNvPr>
          <p:cNvSpPr txBox="1"/>
          <p:nvPr/>
        </p:nvSpPr>
        <p:spPr>
          <a:xfrm>
            <a:off x="5595457" y="2030136"/>
            <a:ext cx="42958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‘Q&amp;A </a:t>
            </a:r>
            <a:r>
              <a:rPr lang="ko-KR" altLang="en-US" dirty="0"/>
              <a:t>작성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질문을 작성할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작성하는 로그인 한 회원의 아이디가</a:t>
            </a:r>
            <a:endParaRPr lang="en-US" altLang="ko-KR" dirty="0"/>
          </a:p>
          <a:p>
            <a:r>
              <a:rPr lang="ko-KR" altLang="en-US" dirty="0"/>
              <a:t>자동으로 입력되며</a:t>
            </a:r>
            <a:r>
              <a:rPr lang="en-US" altLang="ko-KR" dirty="0"/>
              <a:t>, </a:t>
            </a:r>
            <a:r>
              <a:rPr lang="ko-KR" altLang="en-US" dirty="0"/>
              <a:t>변경할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제목과 내용을 작성한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등록하기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목록으로</a:t>
            </a:r>
            <a:r>
              <a:rPr lang="en-US" altLang="ko-KR" dirty="0"/>
              <a:t>’ </a:t>
            </a:r>
            <a:r>
              <a:rPr lang="ko-KR" altLang="en-US" dirty="0"/>
              <a:t>버튼 클릭으로 </a:t>
            </a:r>
            <a:r>
              <a:rPr lang="en-US" altLang="ko-KR" dirty="0"/>
              <a:t>Q&amp;A </a:t>
            </a:r>
            <a:r>
              <a:rPr lang="ko-KR" altLang="en-US" dirty="0"/>
              <a:t>목록으로</a:t>
            </a:r>
            <a:endParaRPr lang="en-US" altLang="ko-KR" dirty="0"/>
          </a:p>
          <a:p>
            <a:r>
              <a:rPr lang="ko-KR" altLang="en-US" dirty="0"/>
              <a:t>돌아갈 수 있음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내용을 저장되지 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33D028-0372-4926-A0C9-6B34004056AA}"/>
              </a:ext>
            </a:extLst>
          </p:cNvPr>
          <p:cNvSpPr/>
          <p:nvPr/>
        </p:nvSpPr>
        <p:spPr>
          <a:xfrm>
            <a:off x="866433" y="4622334"/>
            <a:ext cx="551306" cy="32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4691618-0488-44C0-ABCE-FA930B2710E5}"/>
              </a:ext>
            </a:extLst>
          </p:cNvPr>
          <p:cNvCxnSpPr/>
          <p:nvPr/>
        </p:nvCxnSpPr>
        <p:spPr>
          <a:xfrm flipH="1">
            <a:off x="2650921" y="3028426"/>
            <a:ext cx="3070371" cy="117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E8CF9A3-6DA1-41DE-B845-A78434AD29A4}"/>
              </a:ext>
            </a:extLst>
          </p:cNvPr>
          <p:cNvCxnSpPr/>
          <p:nvPr/>
        </p:nvCxnSpPr>
        <p:spPr>
          <a:xfrm flipH="1">
            <a:off x="1417739" y="3887873"/>
            <a:ext cx="4177718" cy="76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786059-3149-4688-9511-B3EC35C35766}"/>
              </a:ext>
            </a:extLst>
          </p:cNvPr>
          <p:cNvCxnSpPr/>
          <p:nvPr/>
        </p:nvCxnSpPr>
        <p:spPr>
          <a:xfrm flipH="1" flipV="1">
            <a:off x="2650921" y="4790114"/>
            <a:ext cx="3011648" cy="159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C130D1-1486-46E5-BB1D-71412A7D1BF0}"/>
              </a:ext>
            </a:extLst>
          </p:cNvPr>
          <p:cNvSpPr/>
          <p:nvPr/>
        </p:nvSpPr>
        <p:spPr>
          <a:xfrm>
            <a:off x="2055302" y="4622333"/>
            <a:ext cx="551306" cy="327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9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B1E6A3-F04C-44C9-9498-733063934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t="24769" r="23934"/>
          <a:stretch/>
        </p:blipFill>
        <p:spPr>
          <a:xfrm>
            <a:off x="260058" y="1469047"/>
            <a:ext cx="5138229" cy="4971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95D38-A920-47ED-9017-1ADD83C70700}"/>
              </a:ext>
            </a:extLst>
          </p:cNvPr>
          <p:cNvSpPr txBox="1"/>
          <p:nvPr/>
        </p:nvSpPr>
        <p:spPr>
          <a:xfrm>
            <a:off x="5398287" y="5721292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Q&amp;A </a:t>
            </a:r>
            <a:r>
              <a:rPr lang="ko-KR" altLang="en-US" dirty="0"/>
              <a:t>가 정상적으로 등록되면</a:t>
            </a:r>
            <a:endParaRPr lang="en-US" altLang="ko-KR" dirty="0"/>
          </a:p>
          <a:p>
            <a:r>
              <a:rPr lang="ko-KR" altLang="en-US" dirty="0"/>
              <a:t>목록 하단의 메시지가 출력된다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F96996-4133-4E8A-8138-C14CFB2FFCAE}"/>
              </a:ext>
            </a:extLst>
          </p:cNvPr>
          <p:cNvSpPr/>
          <p:nvPr/>
        </p:nvSpPr>
        <p:spPr>
          <a:xfrm>
            <a:off x="377505" y="5998128"/>
            <a:ext cx="1476462" cy="343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C8AB192-3BFC-4AC4-8E03-F7207CABF24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912691" y="6044458"/>
            <a:ext cx="3485596" cy="7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3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37F467-3BD6-47AE-8F1D-532CACE70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0" t="25912" r="23934" b="713"/>
          <a:stretch/>
        </p:blipFill>
        <p:spPr>
          <a:xfrm>
            <a:off x="276836" y="1786855"/>
            <a:ext cx="5121451" cy="4848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95E13-41F0-4A0F-9BE0-1837CB54DFB9}"/>
              </a:ext>
            </a:extLst>
          </p:cNvPr>
          <p:cNvSpPr txBox="1"/>
          <p:nvPr/>
        </p:nvSpPr>
        <p:spPr>
          <a:xfrm>
            <a:off x="5780015" y="2013358"/>
            <a:ext cx="480073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Q&amp;A </a:t>
            </a:r>
            <a:r>
              <a:rPr lang="ko-KR" altLang="en-US" dirty="0"/>
              <a:t>목록에서 질문 제목을 클릭하면</a:t>
            </a:r>
            <a:endParaRPr lang="en-US" altLang="ko-KR" dirty="0"/>
          </a:p>
          <a:p>
            <a:r>
              <a:rPr lang="ko-KR" altLang="en-US" dirty="0"/>
              <a:t>질문 내용까지 자세히 확인 가능한 페이지로</a:t>
            </a:r>
            <a:endParaRPr lang="en-US" altLang="ko-KR" dirty="0"/>
          </a:p>
          <a:p>
            <a:r>
              <a:rPr lang="ko-KR" altLang="en-US" dirty="0"/>
              <a:t>이동하게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작성자가 본인인 경우 </a:t>
            </a:r>
            <a:r>
              <a:rPr lang="en-US" altLang="ko-KR" dirty="0"/>
              <a:t>‘</a:t>
            </a:r>
            <a:r>
              <a:rPr lang="ko-KR" altLang="en-US" dirty="0"/>
              <a:t>삭제하기</a:t>
            </a:r>
            <a:r>
              <a:rPr lang="en-US" altLang="ko-KR" dirty="0"/>
              <a:t>’ ,‘</a:t>
            </a:r>
            <a:r>
              <a:rPr lang="ko-KR" altLang="en-US" dirty="0"/>
              <a:t>수정하기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버튼이 생기며 본인이 아니면 생기지 않는다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하단의 </a:t>
            </a:r>
            <a:r>
              <a:rPr lang="en-US" altLang="ko-KR" dirty="0"/>
              <a:t>Q&amp;A </a:t>
            </a:r>
            <a:r>
              <a:rPr lang="ko-KR" altLang="en-US" dirty="0"/>
              <a:t>답글은 관리자가 답글을 작성한</a:t>
            </a:r>
            <a:endParaRPr lang="en-US" altLang="ko-KR" dirty="0"/>
          </a:p>
          <a:p>
            <a:r>
              <a:rPr lang="ko-KR" altLang="en-US" dirty="0"/>
              <a:t>경우에 생긴다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3D620-C8D3-4A16-AD11-9CCDF099CF9D}"/>
              </a:ext>
            </a:extLst>
          </p:cNvPr>
          <p:cNvSpPr/>
          <p:nvPr/>
        </p:nvSpPr>
        <p:spPr>
          <a:xfrm>
            <a:off x="973123" y="4513277"/>
            <a:ext cx="1233182" cy="436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87BB8-598E-422E-A04F-15645141865C}"/>
              </a:ext>
            </a:extLst>
          </p:cNvPr>
          <p:cNvSpPr/>
          <p:nvPr/>
        </p:nvSpPr>
        <p:spPr>
          <a:xfrm>
            <a:off x="427839" y="5125673"/>
            <a:ext cx="4890781" cy="11227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96B993-0060-45F9-895B-BAFA8889B92E}"/>
              </a:ext>
            </a:extLst>
          </p:cNvPr>
          <p:cNvCxnSpPr>
            <a:stCxn id="6" idx="1"/>
          </p:cNvCxnSpPr>
          <p:nvPr/>
        </p:nvCxnSpPr>
        <p:spPr>
          <a:xfrm flipH="1">
            <a:off x="2281806" y="3306020"/>
            <a:ext cx="3498209" cy="120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56C81E0-46AB-4CED-AB56-9A9390040D7A}"/>
              </a:ext>
            </a:extLst>
          </p:cNvPr>
          <p:cNvCxnSpPr/>
          <p:nvPr/>
        </p:nvCxnSpPr>
        <p:spPr>
          <a:xfrm flipH="1">
            <a:off x="5318620" y="4428747"/>
            <a:ext cx="536896" cy="62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4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공지사항 확인</a:t>
            </a:r>
            <a:r>
              <a:rPr lang="en-US" altLang="ko-KR" sz="4000" dirty="0"/>
              <a:t>, Q&amp;A </a:t>
            </a:r>
            <a:r>
              <a:rPr lang="ko-KR" altLang="en-US" sz="4000" dirty="0"/>
              <a:t>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170D78-047A-4453-B102-FF9438266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2" t="25150" r="23934" b="35370"/>
          <a:stretch/>
        </p:blipFill>
        <p:spPr>
          <a:xfrm>
            <a:off x="650623" y="1729105"/>
            <a:ext cx="4718779" cy="2608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392F5-DC1F-4905-87B1-D81EE73D0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2" t="81388" r="23934" b="78"/>
          <a:stretch/>
        </p:blipFill>
        <p:spPr>
          <a:xfrm>
            <a:off x="398952" y="5142875"/>
            <a:ext cx="5138229" cy="1224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1C6C3-A68C-4CFF-80B1-B46E18F76A42}"/>
              </a:ext>
            </a:extLst>
          </p:cNvPr>
          <p:cNvSpPr txBox="1"/>
          <p:nvPr/>
        </p:nvSpPr>
        <p:spPr>
          <a:xfrm>
            <a:off x="5673041" y="1963024"/>
            <a:ext cx="37930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본인이 작성한 </a:t>
            </a:r>
            <a:r>
              <a:rPr lang="ko-KR" altLang="en-US" dirty="0" err="1"/>
              <a:t>질문글에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수정하기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버튼을 누르면 질문 수정 페이지로</a:t>
            </a:r>
            <a:endParaRPr lang="en-US" altLang="ko-KR" dirty="0"/>
          </a:p>
          <a:p>
            <a:r>
              <a:rPr lang="ko-KR" altLang="en-US" dirty="0"/>
              <a:t>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수정할 질문</a:t>
            </a:r>
            <a:r>
              <a:rPr lang="en-US" altLang="ko-KR" dirty="0"/>
              <a:t>, </a:t>
            </a:r>
            <a:r>
              <a:rPr lang="ko-KR" altLang="en-US" dirty="0"/>
              <a:t>내용을 입력 후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등록하기</a:t>
            </a:r>
            <a:r>
              <a:rPr lang="en-US" altLang="ko-KR" dirty="0"/>
              <a:t>’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/>
              <a:t>질문을 수정할 수 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757A9-B463-4078-8D8F-AF770A8612D1}"/>
              </a:ext>
            </a:extLst>
          </p:cNvPr>
          <p:cNvSpPr txBox="1"/>
          <p:nvPr/>
        </p:nvSpPr>
        <p:spPr>
          <a:xfrm>
            <a:off x="5746459" y="5821960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질문이 성공적으로 수정되면</a:t>
            </a:r>
            <a:endParaRPr lang="en-US" altLang="ko-KR" dirty="0"/>
          </a:p>
          <a:p>
            <a:r>
              <a:rPr lang="ko-KR" altLang="en-US" dirty="0"/>
              <a:t>이와 같은 메시지가 출력된다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CC46DB-8ABE-4353-88FC-6C7F962908D2}"/>
              </a:ext>
            </a:extLst>
          </p:cNvPr>
          <p:cNvCxnSpPr/>
          <p:nvPr/>
        </p:nvCxnSpPr>
        <p:spPr>
          <a:xfrm flipH="1">
            <a:off x="3825380" y="3429000"/>
            <a:ext cx="1847661" cy="446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9F863B-D85E-4C51-8DEE-1E4A8B8C812F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971413" y="6082018"/>
            <a:ext cx="3775046" cy="6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7FD6D-1707-4AC7-8C8B-EB99CAEDE43E}"/>
              </a:ext>
            </a:extLst>
          </p:cNvPr>
          <p:cNvSpPr/>
          <p:nvPr/>
        </p:nvSpPr>
        <p:spPr>
          <a:xfrm>
            <a:off x="520117" y="5954302"/>
            <a:ext cx="1216468" cy="294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CE1EFA-5773-4E55-8E79-F260CAF78545}"/>
              </a:ext>
            </a:extLst>
          </p:cNvPr>
          <p:cNvSpPr/>
          <p:nvPr/>
        </p:nvSpPr>
        <p:spPr>
          <a:xfrm>
            <a:off x="3120705" y="3875714"/>
            <a:ext cx="704675" cy="369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21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C9416B-7C8E-4508-971B-8338183F7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9" t="7336" r="18739" b="77516"/>
          <a:stretch/>
        </p:blipFill>
        <p:spPr>
          <a:xfrm>
            <a:off x="796955" y="1666613"/>
            <a:ext cx="5964572" cy="10010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261C54-B09A-42B8-A36F-DBA85BFB7B01}"/>
              </a:ext>
            </a:extLst>
          </p:cNvPr>
          <p:cNvSpPr/>
          <p:nvPr/>
        </p:nvSpPr>
        <p:spPr>
          <a:xfrm>
            <a:off x="1510018" y="2167156"/>
            <a:ext cx="1400962" cy="441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5F777-810F-4968-A4AC-BC21CBECAD7F}"/>
              </a:ext>
            </a:extLst>
          </p:cNvPr>
          <p:cNvSpPr txBox="1"/>
          <p:nvPr/>
        </p:nvSpPr>
        <p:spPr>
          <a:xfrm>
            <a:off x="939567" y="2936147"/>
            <a:ext cx="4222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 err="1"/>
              <a:t>철도역</a:t>
            </a:r>
            <a:r>
              <a:rPr lang="ko-KR" altLang="en-US" dirty="0"/>
              <a:t> 검색</a:t>
            </a:r>
            <a:r>
              <a:rPr lang="en-US" altLang="ko-KR" dirty="0"/>
              <a:t>’ </a:t>
            </a:r>
            <a:r>
              <a:rPr lang="ko-KR" altLang="en-US" dirty="0"/>
              <a:t>버튼을 통해</a:t>
            </a:r>
            <a:endParaRPr lang="en-US" altLang="ko-KR" dirty="0"/>
          </a:p>
          <a:p>
            <a:r>
              <a:rPr lang="ko-KR" altLang="en-US" dirty="0"/>
              <a:t>운행되고 있는 철도역을 검색할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186868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F53715-C5AA-4060-B15C-A6AC95BC2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8" t="32131" r="34702" b="19375"/>
          <a:stretch/>
        </p:blipFill>
        <p:spPr>
          <a:xfrm>
            <a:off x="608678" y="1946246"/>
            <a:ext cx="3800214" cy="3204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1E9A7-2160-4718-BDCA-643A97BE5C04}"/>
              </a:ext>
            </a:extLst>
          </p:cNvPr>
          <p:cNvSpPr txBox="1"/>
          <p:nvPr/>
        </p:nvSpPr>
        <p:spPr>
          <a:xfrm>
            <a:off x="4714614" y="1946246"/>
            <a:ext cx="51379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철도역</a:t>
            </a:r>
            <a:r>
              <a:rPr lang="ko-KR" altLang="en-US" dirty="0"/>
              <a:t> 검색에는 두가지 조건이 있으며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역 이름으로 검색</a:t>
            </a:r>
            <a:r>
              <a:rPr lang="en-US" altLang="ko-KR" dirty="0"/>
              <a:t>’ </a:t>
            </a:r>
            <a:r>
              <a:rPr lang="ko-KR" altLang="en-US" dirty="0"/>
              <a:t>에는 이름에</a:t>
            </a:r>
            <a:endParaRPr lang="en-US" altLang="ko-KR" dirty="0"/>
          </a:p>
          <a:p>
            <a:r>
              <a:rPr lang="ko-KR" altLang="en-US" dirty="0"/>
              <a:t>입력한 문자가 들어는 정보가 있으면</a:t>
            </a:r>
            <a:endParaRPr lang="en-US" altLang="ko-KR" dirty="0"/>
          </a:p>
          <a:p>
            <a:r>
              <a:rPr lang="ko-KR" altLang="en-US" dirty="0"/>
              <a:t>그 정보를 출력해준다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역 위치로 검색</a:t>
            </a:r>
            <a:r>
              <a:rPr lang="en-US" altLang="ko-KR" dirty="0"/>
              <a:t>’ </a:t>
            </a:r>
            <a:r>
              <a:rPr lang="ko-KR" altLang="en-US" dirty="0"/>
              <a:t>에는 입력한 주소가</a:t>
            </a:r>
            <a:endParaRPr lang="en-US" altLang="ko-KR" dirty="0"/>
          </a:p>
          <a:p>
            <a:r>
              <a:rPr lang="ko-KR" altLang="en-US" dirty="0"/>
              <a:t>들어가는 정보가 있으면</a:t>
            </a:r>
            <a:endParaRPr lang="en-US" altLang="ko-KR" dirty="0"/>
          </a:p>
          <a:p>
            <a:r>
              <a:rPr lang="ko-KR" altLang="en-US" dirty="0"/>
              <a:t>그 정보를 출력해준다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 이름을 </a:t>
            </a:r>
            <a:r>
              <a:rPr lang="en-US" altLang="ko-KR" dirty="0"/>
              <a:t>‘</a:t>
            </a:r>
            <a:r>
              <a:rPr lang="ko-KR" altLang="en-US" dirty="0"/>
              <a:t>역 위치에 검색</a:t>
            </a:r>
            <a:r>
              <a:rPr lang="en-US" altLang="ko-KR" dirty="0"/>
              <a:t>’ </a:t>
            </a:r>
            <a:r>
              <a:rPr lang="ko-KR" altLang="en-US" dirty="0"/>
              <a:t>에서 검색하거나</a:t>
            </a:r>
            <a:endParaRPr lang="en-US" altLang="ko-KR" dirty="0"/>
          </a:p>
          <a:p>
            <a:r>
              <a:rPr lang="ko-KR" altLang="en-US" dirty="0"/>
              <a:t>그 반대의 경우에는 결과가 나오지 않을 수 있다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56FFC54-19FB-43ED-BE9E-089395540183}"/>
              </a:ext>
            </a:extLst>
          </p:cNvPr>
          <p:cNvCxnSpPr/>
          <p:nvPr/>
        </p:nvCxnSpPr>
        <p:spPr>
          <a:xfrm flipH="1">
            <a:off x="3665989" y="2751589"/>
            <a:ext cx="1124125" cy="22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1E6D96F-CDC1-4FFB-97BF-4B0CB774E3A2}"/>
              </a:ext>
            </a:extLst>
          </p:cNvPr>
          <p:cNvCxnSpPr/>
          <p:nvPr/>
        </p:nvCxnSpPr>
        <p:spPr>
          <a:xfrm flipH="1" flipV="1">
            <a:off x="3749879" y="4211273"/>
            <a:ext cx="964735" cy="12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76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9708F0-D529-40ED-B369-3009C48DC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9" t="47239" r="36009" b="44636"/>
          <a:stretch/>
        </p:blipFill>
        <p:spPr>
          <a:xfrm>
            <a:off x="608678" y="1669410"/>
            <a:ext cx="3431097" cy="53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97C98-2B68-4D02-9F45-AF538D785899}"/>
              </a:ext>
            </a:extLst>
          </p:cNvPr>
          <p:cNvSpPr txBox="1"/>
          <p:nvPr/>
        </p:nvSpPr>
        <p:spPr>
          <a:xfrm>
            <a:off x="4278385" y="1614692"/>
            <a:ext cx="475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이름으로 검색 시 검색할 단어를 입력하고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B7C860-476E-4F4B-BCEE-50C02E64376F}"/>
              </a:ext>
            </a:extLst>
          </p:cNvPr>
          <p:cNvCxnSpPr/>
          <p:nvPr/>
        </p:nvCxnSpPr>
        <p:spPr>
          <a:xfrm flipH="1">
            <a:off x="3942826" y="1812022"/>
            <a:ext cx="268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C8503CA-D3CC-436B-9402-EE5264D98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4" t="25531" r="29404" b="33465"/>
          <a:stretch/>
        </p:blipFill>
        <p:spPr>
          <a:xfrm>
            <a:off x="622868" y="2549281"/>
            <a:ext cx="5050173" cy="2709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9C3A15-E628-46F8-9812-6CA4548FA0DB}"/>
              </a:ext>
            </a:extLst>
          </p:cNvPr>
          <p:cNvSpPr txBox="1"/>
          <p:nvPr/>
        </p:nvSpPr>
        <p:spPr>
          <a:xfrm>
            <a:off x="5327009" y="3816991"/>
            <a:ext cx="4614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결과가 출력되며 </a:t>
            </a:r>
            <a:r>
              <a:rPr lang="en-US" altLang="ko-KR" dirty="0"/>
              <a:t>‘</a:t>
            </a:r>
            <a:r>
              <a:rPr lang="ko-KR" altLang="en-US" dirty="0"/>
              <a:t>서울역</a:t>
            </a:r>
            <a:r>
              <a:rPr lang="en-US" altLang="ko-KR" dirty="0"/>
              <a:t>’ </a:t>
            </a:r>
            <a:r>
              <a:rPr lang="ko-KR" altLang="en-US" dirty="0"/>
              <a:t>을 클릭하면</a:t>
            </a:r>
            <a:endParaRPr lang="en-US" altLang="ko-KR" dirty="0"/>
          </a:p>
          <a:p>
            <a:r>
              <a:rPr lang="ko-KR" altLang="en-US" dirty="0"/>
              <a:t>서울역의 정보 페이지로 이동된다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다른 조건으로 검색하기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이전 검색 페이지로 돌아간다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2A761E-147C-499D-8563-8B3D03F5E40A}"/>
              </a:ext>
            </a:extLst>
          </p:cNvPr>
          <p:cNvSpPr/>
          <p:nvPr/>
        </p:nvSpPr>
        <p:spPr>
          <a:xfrm>
            <a:off x="1912690" y="4320330"/>
            <a:ext cx="461394" cy="218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050F12-D4B6-469C-98BE-EBA68BCF297F}"/>
              </a:ext>
            </a:extLst>
          </p:cNvPr>
          <p:cNvCxnSpPr/>
          <p:nvPr/>
        </p:nvCxnSpPr>
        <p:spPr>
          <a:xfrm flipH="1">
            <a:off x="2457974" y="3977355"/>
            <a:ext cx="2944536" cy="3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349467D-D3A6-4353-87AC-79D728AE9F60}"/>
              </a:ext>
            </a:extLst>
          </p:cNvPr>
          <p:cNvCxnSpPr/>
          <p:nvPr/>
        </p:nvCxnSpPr>
        <p:spPr>
          <a:xfrm flipH="1" flipV="1">
            <a:off x="4823670" y="4756558"/>
            <a:ext cx="578840" cy="13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6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 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7B4A6CE-44E5-4E17-B471-368DD1D7B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394269"/>
              </p:ext>
            </p:extLst>
          </p:nvPr>
        </p:nvGraphicFramePr>
        <p:xfrm>
          <a:off x="75502" y="1608899"/>
          <a:ext cx="10712713" cy="511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1461">
                  <a:extLst>
                    <a:ext uri="{9D8B030D-6E8A-4147-A177-3AD203B41FA5}">
                      <a16:colId xmlns:a16="http://schemas.microsoft.com/office/drawing/2014/main" val="4197896185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1496905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3208378306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837266450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353197760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482576644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4278657192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923600923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379131971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36626266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107636960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2057401385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882163902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862042190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072251308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616518432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031859374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166618607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428381495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3024998203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3574597354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3479567147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3427374211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3495789608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441214394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919655243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304760366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983849354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36496091"/>
                    </a:ext>
                  </a:extLst>
                </a:gridCol>
                <a:gridCol w="264101">
                  <a:extLst>
                    <a:ext uri="{9D8B030D-6E8A-4147-A177-3AD203B41FA5}">
                      <a16:colId xmlns:a16="http://schemas.microsoft.com/office/drawing/2014/main" val="1132748531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4195518337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1964969624"/>
                    </a:ext>
                  </a:extLst>
                </a:gridCol>
                <a:gridCol w="264102">
                  <a:extLst>
                    <a:ext uri="{9D8B030D-6E8A-4147-A177-3AD203B41FA5}">
                      <a16:colId xmlns:a16="http://schemas.microsoft.com/office/drawing/2014/main" val="2054705674"/>
                    </a:ext>
                  </a:extLst>
                </a:gridCol>
              </a:tblGrid>
              <a:tr h="7301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 gridSpan="17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528198"/>
                  </a:ext>
                </a:extLst>
              </a:tr>
              <a:tr h="7301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543997"/>
                  </a:ext>
                </a:extLst>
              </a:tr>
              <a:tr h="73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및 기능 설계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022738"/>
                  </a:ext>
                </a:extLst>
              </a:tr>
              <a:tr h="73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설계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46761"/>
                  </a:ext>
                </a:extLst>
              </a:tr>
              <a:tr h="73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및 단위테스트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975397"/>
                  </a:ext>
                </a:extLst>
              </a:tr>
              <a:tr h="73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359461"/>
                  </a:ext>
                </a:extLst>
              </a:tr>
              <a:tr h="73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점검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01460"/>
                  </a:ext>
                </a:extLst>
              </a:tr>
            </a:tbl>
          </a:graphicData>
        </a:graphic>
      </p:graphicFrame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1E9ABF64-C713-488A-82BD-1D408DC5DE19}"/>
              </a:ext>
            </a:extLst>
          </p:cNvPr>
          <p:cNvSpPr/>
          <p:nvPr/>
        </p:nvSpPr>
        <p:spPr>
          <a:xfrm>
            <a:off x="2357306" y="3125947"/>
            <a:ext cx="1812022" cy="6061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C0A22DD0-989D-4353-8D68-3E9BC431FD9C}"/>
              </a:ext>
            </a:extLst>
          </p:cNvPr>
          <p:cNvSpPr/>
          <p:nvPr/>
        </p:nvSpPr>
        <p:spPr>
          <a:xfrm>
            <a:off x="2877424" y="3871904"/>
            <a:ext cx="1291904" cy="6061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822133A6-25F3-405A-8112-B40118248E41}"/>
              </a:ext>
            </a:extLst>
          </p:cNvPr>
          <p:cNvSpPr/>
          <p:nvPr/>
        </p:nvSpPr>
        <p:spPr>
          <a:xfrm>
            <a:off x="4169327" y="4619860"/>
            <a:ext cx="3951215" cy="6061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EC5ACAC6-E8E6-41EC-B397-4F9C59F6BE73}"/>
              </a:ext>
            </a:extLst>
          </p:cNvPr>
          <p:cNvSpPr/>
          <p:nvPr/>
        </p:nvSpPr>
        <p:spPr>
          <a:xfrm>
            <a:off x="8120542" y="5249101"/>
            <a:ext cx="1291904" cy="6061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D8DCC4E6-A77A-41AA-9FAE-A82C0E2E1CC7}"/>
              </a:ext>
            </a:extLst>
          </p:cNvPr>
          <p:cNvSpPr/>
          <p:nvPr/>
        </p:nvSpPr>
        <p:spPr>
          <a:xfrm>
            <a:off x="9496311" y="6029273"/>
            <a:ext cx="1291904" cy="6061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51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E253ED-18B4-4DDB-B345-770D9F3BA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15629" r="29679" b="2110"/>
          <a:stretch/>
        </p:blipFill>
        <p:spPr>
          <a:xfrm>
            <a:off x="608678" y="1665215"/>
            <a:ext cx="4570661" cy="4911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2937E-342A-4B87-9774-4457264F64E1}"/>
              </a:ext>
            </a:extLst>
          </p:cNvPr>
          <p:cNvSpPr txBox="1"/>
          <p:nvPr/>
        </p:nvSpPr>
        <p:spPr>
          <a:xfrm>
            <a:off x="5402510" y="1946246"/>
            <a:ext cx="4522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결과에서 </a:t>
            </a:r>
            <a:r>
              <a:rPr lang="en-US" altLang="ko-KR" dirty="0"/>
              <a:t>‘</a:t>
            </a:r>
            <a:r>
              <a:rPr lang="ko-KR" altLang="en-US" dirty="0"/>
              <a:t>역 이름</a:t>
            </a:r>
            <a:r>
              <a:rPr lang="en-US" altLang="ko-KR" dirty="0"/>
              <a:t>’ </a:t>
            </a:r>
            <a:r>
              <a:rPr lang="ko-KR" altLang="en-US" dirty="0"/>
              <a:t>을 클릭하면</a:t>
            </a:r>
            <a:endParaRPr lang="en-US" altLang="ko-KR" dirty="0"/>
          </a:p>
          <a:p>
            <a:r>
              <a:rPr lang="ko-KR" altLang="en-US" dirty="0"/>
              <a:t>자세히 볼 수 있는 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다시 검색하기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이전의 검색 할 수 있는 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메인 페이지로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메인 페이지</a:t>
            </a:r>
            <a:r>
              <a:rPr lang="en-US" altLang="ko-KR" dirty="0"/>
              <a:t>(index</a:t>
            </a:r>
            <a:r>
              <a:rPr lang="ko-KR" altLang="en-US" dirty="0"/>
              <a:t> 페이지</a:t>
            </a:r>
            <a:r>
              <a:rPr lang="en-US" altLang="ko-KR" dirty="0"/>
              <a:t>) </a:t>
            </a:r>
            <a:r>
              <a:rPr lang="ko-KR" altLang="en-US" dirty="0"/>
              <a:t>로 이동한다</a:t>
            </a:r>
          </a:p>
        </p:txBody>
      </p:sp>
    </p:spTree>
    <p:extLst>
      <p:ext uri="{BB962C8B-B14F-4D97-AF65-F5344CB8AC3E}">
        <p14:creationId xmlns:p14="http://schemas.microsoft.com/office/powerpoint/2010/main" val="3476734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3C6CA4-9A0D-4E12-B7EF-4823415D5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7" t="59172" r="36009" b="31180"/>
          <a:stretch/>
        </p:blipFill>
        <p:spPr>
          <a:xfrm>
            <a:off x="608678" y="1820412"/>
            <a:ext cx="3556933" cy="63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D11A9-6317-4960-955A-3DBE664339E4}"/>
              </a:ext>
            </a:extLst>
          </p:cNvPr>
          <p:cNvSpPr txBox="1"/>
          <p:nvPr/>
        </p:nvSpPr>
        <p:spPr>
          <a:xfrm>
            <a:off x="4655890" y="1728132"/>
            <a:ext cx="4984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이름 검색과 같은 방법으로 주소를 입력하고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검색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7309CB-206E-4645-964C-F96730DDA9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6" t="43177" r="35321" b="26229"/>
          <a:stretch/>
        </p:blipFill>
        <p:spPr>
          <a:xfrm>
            <a:off x="608678" y="3389152"/>
            <a:ext cx="3632433" cy="2021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7A924-4EBD-45BC-9067-6CABFED21886}"/>
              </a:ext>
            </a:extLst>
          </p:cNvPr>
          <p:cNvSpPr txBox="1"/>
          <p:nvPr/>
        </p:nvSpPr>
        <p:spPr>
          <a:xfrm>
            <a:off x="4731391" y="3429000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결과는 역 이름으로 검색할 때와</a:t>
            </a:r>
            <a:endParaRPr lang="en-US" altLang="ko-KR" dirty="0"/>
          </a:p>
          <a:p>
            <a:r>
              <a:rPr lang="ko-KR" altLang="en-US" dirty="0"/>
              <a:t>같은 환경으로 결과가 출력된다</a:t>
            </a:r>
          </a:p>
        </p:txBody>
      </p:sp>
    </p:spTree>
    <p:extLst>
      <p:ext uri="{BB962C8B-B14F-4D97-AF65-F5344CB8AC3E}">
        <p14:creationId xmlns:p14="http://schemas.microsoft.com/office/powerpoint/2010/main" val="1449723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철도역</a:t>
            </a:r>
            <a:r>
              <a:rPr lang="ko-KR" altLang="en-US" sz="4000" dirty="0"/>
              <a:t>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4896C2-2524-4551-9D25-9DC16CD7F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t="8520" r="29611" b="-49"/>
          <a:stretch/>
        </p:blipFill>
        <p:spPr>
          <a:xfrm>
            <a:off x="411596" y="1661021"/>
            <a:ext cx="4118459" cy="4965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319BD-CBF0-4CA7-A8A4-CF2C50FEDBBA}"/>
              </a:ext>
            </a:extLst>
          </p:cNvPr>
          <p:cNvSpPr txBox="1"/>
          <p:nvPr/>
        </p:nvSpPr>
        <p:spPr>
          <a:xfrm>
            <a:off x="4915949" y="1820411"/>
            <a:ext cx="369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이전과 같이</a:t>
            </a:r>
            <a:r>
              <a:rPr lang="en-US" altLang="ko-KR" dirty="0"/>
              <a:t> ‘</a:t>
            </a:r>
            <a:r>
              <a:rPr lang="ko-KR" altLang="en-US" dirty="0"/>
              <a:t>역 이름</a:t>
            </a:r>
            <a:r>
              <a:rPr lang="en-US" altLang="ko-KR" dirty="0"/>
              <a:t>’ </a:t>
            </a:r>
            <a:r>
              <a:rPr lang="ko-KR" altLang="en-US" dirty="0"/>
              <a:t>을 클릭하면</a:t>
            </a:r>
            <a:endParaRPr lang="en-US" altLang="ko-KR" dirty="0"/>
          </a:p>
          <a:p>
            <a:r>
              <a:rPr lang="ko-KR" altLang="en-US" dirty="0"/>
              <a:t>그 역의 정보를 자세히 볼 수 있는</a:t>
            </a:r>
            <a:endParaRPr lang="en-US" altLang="ko-KR" dirty="0"/>
          </a:p>
          <a:p>
            <a:r>
              <a:rPr lang="ko-KR" altLang="en-US" dirty="0"/>
              <a:t>페이지로 이동함</a:t>
            </a:r>
          </a:p>
        </p:txBody>
      </p:sp>
    </p:spTree>
    <p:extLst>
      <p:ext uri="{BB962C8B-B14F-4D97-AF65-F5344CB8AC3E}">
        <p14:creationId xmlns:p14="http://schemas.microsoft.com/office/powerpoint/2010/main" val="1069211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8D71F3-4219-4565-B91E-17265749E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1" t="13344" r="18669" b="8838"/>
          <a:stretch/>
        </p:blipFill>
        <p:spPr>
          <a:xfrm>
            <a:off x="495159" y="1469047"/>
            <a:ext cx="5177882" cy="51424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6E58E4-0DDA-473F-B660-59ABED9A33F9}"/>
              </a:ext>
            </a:extLst>
          </p:cNvPr>
          <p:cNvSpPr/>
          <p:nvPr/>
        </p:nvSpPr>
        <p:spPr>
          <a:xfrm>
            <a:off x="3959604" y="2567030"/>
            <a:ext cx="1568741" cy="27348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8E8278-CB33-4461-A765-A096C784B7A0}"/>
              </a:ext>
            </a:extLst>
          </p:cNvPr>
          <p:cNvSpPr/>
          <p:nvPr/>
        </p:nvSpPr>
        <p:spPr>
          <a:xfrm>
            <a:off x="2072081" y="1709468"/>
            <a:ext cx="906011" cy="617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39EB2-488C-4660-8E11-14D83F13076E}"/>
              </a:ext>
            </a:extLst>
          </p:cNvPr>
          <p:cNvSpPr txBox="1"/>
          <p:nvPr/>
        </p:nvSpPr>
        <p:spPr>
          <a:xfrm>
            <a:off x="5786560" y="1060781"/>
            <a:ext cx="41531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좌석을 예약하려면 두 페이지에서</a:t>
            </a:r>
            <a:endParaRPr lang="en-US" altLang="ko-KR" dirty="0"/>
          </a:p>
          <a:p>
            <a:r>
              <a:rPr lang="ko-KR" altLang="en-US" dirty="0"/>
              <a:t>좌석을 검색 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네비게이션 바 의 </a:t>
            </a:r>
            <a:r>
              <a:rPr lang="en-US" altLang="ko-KR" dirty="0"/>
              <a:t>‘</a:t>
            </a:r>
            <a:r>
              <a:rPr lang="ko-KR" altLang="en-US" dirty="0"/>
              <a:t>승차권 예매</a:t>
            </a:r>
            <a:r>
              <a:rPr lang="en-US" altLang="ko-KR" dirty="0"/>
              <a:t>’ </a:t>
            </a:r>
            <a:r>
              <a:rPr lang="ko-KR" altLang="en-US" dirty="0"/>
              <a:t>버튼은</a:t>
            </a:r>
            <a:endParaRPr lang="en-US" altLang="ko-KR" dirty="0"/>
          </a:p>
          <a:p>
            <a:r>
              <a:rPr lang="ko-KR" altLang="en-US" dirty="0"/>
              <a:t>좌석 검색 페이지로 이동하게 해주고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 페이지의 </a:t>
            </a:r>
            <a:r>
              <a:rPr lang="en-US" altLang="ko-KR" dirty="0"/>
              <a:t>‘</a:t>
            </a:r>
            <a:r>
              <a:rPr lang="ko-KR" altLang="en-US" dirty="0"/>
              <a:t>빠른 표 검색</a:t>
            </a:r>
            <a:r>
              <a:rPr lang="en-US" altLang="ko-KR" dirty="0"/>
              <a:t>’ </a:t>
            </a:r>
            <a:r>
              <a:rPr lang="ko-KR" altLang="en-US" dirty="0"/>
              <a:t>폼은</a:t>
            </a:r>
            <a:endParaRPr lang="en-US" altLang="ko-KR" dirty="0"/>
          </a:p>
          <a:p>
            <a:r>
              <a:rPr lang="ko-KR" altLang="en-US" dirty="0"/>
              <a:t>페이지 이동 없이</a:t>
            </a:r>
            <a:endParaRPr lang="en-US" altLang="ko-KR" dirty="0"/>
          </a:p>
          <a:p>
            <a:r>
              <a:rPr lang="ko-KR" altLang="en-US" dirty="0"/>
              <a:t>바로 검색 할 수 있다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B90DAE-6B1C-407C-9413-6B3F53849072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084100" y="2248250"/>
            <a:ext cx="2702460" cy="105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AFCA3D-8344-4E06-9813-0066FF82DC91}"/>
              </a:ext>
            </a:extLst>
          </p:cNvPr>
          <p:cNvCxnSpPr/>
          <p:nvPr/>
        </p:nvCxnSpPr>
        <p:spPr>
          <a:xfrm flipH="1">
            <a:off x="5528345" y="3112316"/>
            <a:ext cx="258215" cy="2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436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4C88A-787F-4A86-8C1C-77AFCF18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6" t="27689" r="14817"/>
          <a:stretch/>
        </p:blipFill>
        <p:spPr>
          <a:xfrm>
            <a:off x="608678" y="1469901"/>
            <a:ext cx="2407641" cy="4778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39D15-8F7F-4AE7-90D8-D3D2DB6F130D}"/>
              </a:ext>
            </a:extLst>
          </p:cNvPr>
          <p:cNvSpPr txBox="1"/>
          <p:nvPr/>
        </p:nvSpPr>
        <p:spPr>
          <a:xfrm>
            <a:off x="3372374" y="1728132"/>
            <a:ext cx="43845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출발역</a:t>
            </a:r>
            <a:r>
              <a:rPr lang="ko-KR" altLang="en-US" dirty="0"/>
              <a:t> 과 </a:t>
            </a:r>
            <a:r>
              <a:rPr lang="ko-KR" altLang="en-US" dirty="0" err="1"/>
              <a:t>도착역</a:t>
            </a:r>
            <a:r>
              <a:rPr lang="ko-KR" altLang="en-US" dirty="0"/>
              <a:t> 을 각각 입력하고</a:t>
            </a:r>
            <a:endParaRPr lang="en-US" altLang="ko-KR" dirty="0"/>
          </a:p>
          <a:p>
            <a:r>
              <a:rPr lang="ko-KR" altLang="en-US" dirty="0"/>
              <a:t>출발일 </a:t>
            </a:r>
            <a:r>
              <a:rPr lang="en-US" altLang="ko-KR" dirty="0"/>
              <a:t>input </a:t>
            </a:r>
            <a:r>
              <a:rPr lang="ko-KR" altLang="en-US" dirty="0"/>
              <a:t>을 클릭하면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오늘 날짜를 기준으로 한 달력이 나오고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 날짜를 선택한 후에</a:t>
            </a:r>
            <a:endParaRPr lang="en-US" altLang="ko-KR" dirty="0"/>
          </a:p>
          <a:p>
            <a:r>
              <a:rPr lang="en-US" altLang="ko-KR" dirty="0"/>
              <a:t>‘Apply’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선택한 날짜가 출발일에 표시된다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‘Apply’ </a:t>
            </a:r>
            <a:r>
              <a:rPr lang="ko-KR" altLang="en-US" dirty="0"/>
              <a:t>버튼을 누르지 않고 검색을 하면</a:t>
            </a:r>
            <a:endParaRPr lang="en-US" altLang="ko-KR" dirty="0"/>
          </a:p>
          <a:p>
            <a:r>
              <a:rPr lang="ko-KR" altLang="en-US" dirty="0"/>
              <a:t>출발일이 입력되지 않은 것으로 처리된다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 완료 후 </a:t>
            </a:r>
            <a:r>
              <a:rPr lang="en-US" altLang="ko-KR" dirty="0"/>
              <a:t>‘</a:t>
            </a:r>
            <a:r>
              <a:rPr lang="ko-KR" altLang="en-US" dirty="0"/>
              <a:t>검색하기</a:t>
            </a:r>
            <a:r>
              <a:rPr lang="en-US" altLang="ko-KR" dirty="0"/>
              <a:t>’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/>
              <a:t>검색 결과 페이지로 이동한다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C1105D-44E4-43D5-BAD4-86FE3FCDA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6" t="31117" r="20253" b="31053"/>
          <a:stretch/>
        </p:blipFill>
        <p:spPr>
          <a:xfrm>
            <a:off x="8112963" y="3748480"/>
            <a:ext cx="1400961" cy="24999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060EF5-F4EB-494F-AE15-162FD9729AFC}"/>
              </a:ext>
            </a:extLst>
          </p:cNvPr>
          <p:cNvSpPr/>
          <p:nvPr/>
        </p:nvSpPr>
        <p:spPr>
          <a:xfrm>
            <a:off x="897622" y="3330429"/>
            <a:ext cx="1468073" cy="4180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D0633D-8383-441F-8BD7-CF5971B0F844}"/>
              </a:ext>
            </a:extLst>
          </p:cNvPr>
          <p:cNvSpPr/>
          <p:nvPr/>
        </p:nvSpPr>
        <p:spPr>
          <a:xfrm>
            <a:off x="8112963" y="5922628"/>
            <a:ext cx="519309" cy="325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802B11-260B-491A-B8FE-3E2A027CE729}"/>
              </a:ext>
            </a:extLst>
          </p:cNvPr>
          <p:cNvSpPr/>
          <p:nvPr/>
        </p:nvSpPr>
        <p:spPr>
          <a:xfrm>
            <a:off x="1098958" y="4823670"/>
            <a:ext cx="218114" cy="234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988798-1378-425B-8FA2-6F9E1EF50B3E}"/>
              </a:ext>
            </a:extLst>
          </p:cNvPr>
          <p:cNvSpPr/>
          <p:nvPr/>
        </p:nvSpPr>
        <p:spPr>
          <a:xfrm>
            <a:off x="2306972" y="5847127"/>
            <a:ext cx="528507" cy="3187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03A2B7-E62C-4CE4-81E9-781A12F2A226}"/>
              </a:ext>
            </a:extLst>
          </p:cNvPr>
          <p:cNvCxnSpPr/>
          <p:nvPr/>
        </p:nvCxnSpPr>
        <p:spPr>
          <a:xfrm flipH="1">
            <a:off x="2281806" y="2122415"/>
            <a:ext cx="1174458" cy="486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AC4570-4EC1-4E43-963D-1FB9EB5A46E5}"/>
              </a:ext>
            </a:extLst>
          </p:cNvPr>
          <p:cNvSpPr/>
          <p:nvPr/>
        </p:nvSpPr>
        <p:spPr>
          <a:xfrm>
            <a:off x="973123" y="2290195"/>
            <a:ext cx="1333849" cy="864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313939-98B7-4450-A704-9EA0B21D4C73}"/>
              </a:ext>
            </a:extLst>
          </p:cNvPr>
          <p:cNvCxnSpPr/>
          <p:nvPr/>
        </p:nvCxnSpPr>
        <p:spPr>
          <a:xfrm flipH="1">
            <a:off x="2441196" y="2736210"/>
            <a:ext cx="1015068" cy="89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74B7F2-62A7-4729-9813-3DBDB604E469}"/>
              </a:ext>
            </a:extLst>
          </p:cNvPr>
          <p:cNvCxnSpPr/>
          <p:nvPr/>
        </p:nvCxnSpPr>
        <p:spPr>
          <a:xfrm flipH="1">
            <a:off x="2835479" y="3892916"/>
            <a:ext cx="620785" cy="193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A85976C-439B-45D4-A1DE-668A2F8E1F87}"/>
              </a:ext>
            </a:extLst>
          </p:cNvPr>
          <p:cNvCxnSpPr/>
          <p:nvPr/>
        </p:nvCxnSpPr>
        <p:spPr>
          <a:xfrm>
            <a:off x="7220013" y="5506903"/>
            <a:ext cx="892950" cy="45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7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DECD37-67D9-40CB-B633-0AC1566D6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t="25531" r="17363"/>
          <a:stretch/>
        </p:blipFill>
        <p:spPr>
          <a:xfrm>
            <a:off x="608678" y="1702965"/>
            <a:ext cx="5487322" cy="334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9A2125-D60D-4152-A565-90205EE1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34" y="5162512"/>
            <a:ext cx="4296375" cy="1409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47337-7F71-4811-A4EE-982F42718B47}"/>
              </a:ext>
            </a:extLst>
          </p:cNvPr>
          <p:cNvSpPr txBox="1"/>
          <p:nvPr/>
        </p:nvSpPr>
        <p:spPr>
          <a:xfrm>
            <a:off x="6725174" y="2000956"/>
            <a:ext cx="22381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왼쪽에 검색 결과가</a:t>
            </a:r>
            <a:endParaRPr lang="en-US" altLang="ko-KR" dirty="0"/>
          </a:p>
          <a:p>
            <a:r>
              <a:rPr lang="ko-KR" altLang="en-US" dirty="0"/>
              <a:t>나오고</a:t>
            </a:r>
            <a:endParaRPr lang="en-US" altLang="ko-KR" dirty="0"/>
          </a:p>
          <a:p>
            <a:r>
              <a:rPr lang="ko-KR" altLang="en-US" dirty="0"/>
              <a:t>오른쪽에 좌석표가</a:t>
            </a:r>
            <a:endParaRPr lang="en-US" altLang="ko-KR" dirty="0"/>
          </a:p>
          <a:p>
            <a:r>
              <a:rPr lang="ko-KR" altLang="en-US" dirty="0"/>
              <a:t>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예약에 있는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예약 검색</a:t>
            </a:r>
            <a:r>
              <a:rPr lang="en-US" altLang="ko-KR" dirty="0"/>
              <a:t>’ </a:t>
            </a:r>
            <a:r>
              <a:rPr lang="ko-KR" altLang="en-US" dirty="0"/>
              <a:t>버튼을</a:t>
            </a:r>
            <a:endParaRPr lang="en-US" altLang="ko-KR" dirty="0"/>
          </a:p>
          <a:p>
            <a:r>
              <a:rPr lang="ko-KR" altLang="en-US" dirty="0"/>
              <a:t>누르지 않고</a:t>
            </a:r>
            <a:endParaRPr lang="en-US" altLang="ko-KR" dirty="0"/>
          </a:p>
          <a:p>
            <a:r>
              <a:rPr lang="ko-KR" altLang="en-US" dirty="0"/>
              <a:t>좌석을 클릭하면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같은 경고 창이</a:t>
            </a:r>
            <a:endParaRPr lang="en-US" altLang="ko-KR" dirty="0"/>
          </a:p>
          <a:p>
            <a:r>
              <a:rPr lang="ko-KR" altLang="en-US" dirty="0"/>
              <a:t>출력된다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763211-EC75-42FF-A027-6569442BEBA1}"/>
              </a:ext>
            </a:extLst>
          </p:cNvPr>
          <p:cNvSpPr/>
          <p:nvPr/>
        </p:nvSpPr>
        <p:spPr>
          <a:xfrm>
            <a:off x="1602297" y="2692866"/>
            <a:ext cx="914400" cy="2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18E0D9A-B5EB-40E4-A05E-B286F3C81F5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59310" y="2692866"/>
            <a:ext cx="4065864" cy="101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0FB5F8-AC5D-4C05-A284-EBCA51B9BCAD}"/>
              </a:ext>
            </a:extLst>
          </p:cNvPr>
          <p:cNvCxnSpPr>
            <a:endCxn id="6" idx="3"/>
          </p:cNvCxnSpPr>
          <p:nvPr/>
        </p:nvCxnSpPr>
        <p:spPr>
          <a:xfrm flipH="1">
            <a:off x="5559709" y="5049065"/>
            <a:ext cx="1165465" cy="818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2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7F3DA1-E616-4F9F-A38C-4FE21C3DB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4" t="66154" r="18876"/>
          <a:stretch/>
        </p:blipFill>
        <p:spPr>
          <a:xfrm>
            <a:off x="608678" y="1610686"/>
            <a:ext cx="7667538" cy="2236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2930B-59A5-4E37-B6C6-37B22983E67B}"/>
              </a:ext>
            </a:extLst>
          </p:cNvPr>
          <p:cNvSpPr txBox="1"/>
          <p:nvPr/>
        </p:nvSpPr>
        <p:spPr>
          <a:xfrm>
            <a:off x="771787" y="4387442"/>
            <a:ext cx="4084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다른 조건으로 검색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메인 페이지 예약 폼이 아닌</a:t>
            </a:r>
            <a:endParaRPr lang="en-US" altLang="ko-KR" dirty="0"/>
          </a:p>
          <a:p>
            <a:r>
              <a:rPr lang="ko-KR" altLang="en-US" dirty="0"/>
              <a:t>별도의 검색 페이지로 이동한다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73364-8F55-4AD5-9FDF-1D9353FE1730}"/>
              </a:ext>
            </a:extLst>
          </p:cNvPr>
          <p:cNvSpPr/>
          <p:nvPr/>
        </p:nvSpPr>
        <p:spPr>
          <a:xfrm>
            <a:off x="608678" y="2793534"/>
            <a:ext cx="1236900" cy="377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9189670-F93E-491F-A376-1B7FD55B5DEE}"/>
              </a:ext>
            </a:extLst>
          </p:cNvPr>
          <p:cNvCxnSpPr>
            <a:cxnSpLocks/>
          </p:cNvCxnSpPr>
          <p:nvPr/>
        </p:nvCxnSpPr>
        <p:spPr>
          <a:xfrm flipH="1" flipV="1">
            <a:off x="1216404" y="3171039"/>
            <a:ext cx="1" cy="127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5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41E7A0-A0AD-45E7-AEAB-1B850C30A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29085" r="30917" b="12267"/>
          <a:stretch/>
        </p:blipFill>
        <p:spPr>
          <a:xfrm>
            <a:off x="608678" y="1795244"/>
            <a:ext cx="4714613" cy="38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DD70B-5FE0-4288-9690-3BEB283EB87B}"/>
              </a:ext>
            </a:extLst>
          </p:cNvPr>
          <p:cNvSpPr txBox="1"/>
          <p:nvPr/>
        </p:nvSpPr>
        <p:spPr>
          <a:xfrm>
            <a:off x="5478011" y="2172749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별도의 좌석 조회 페이지는</a:t>
            </a:r>
            <a:endParaRPr lang="en-US" altLang="ko-KR" dirty="0"/>
          </a:p>
          <a:p>
            <a:r>
              <a:rPr lang="ko-KR" altLang="en-US" dirty="0"/>
              <a:t>메인 페이지의 예약 폼과 같으며</a:t>
            </a:r>
            <a:endParaRPr lang="en-US" altLang="ko-KR" dirty="0"/>
          </a:p>
          <a:p>
            <a:r>
              <a:rPr lang="ko-KR" altLang="en-US" dirty="0"/>
              <a:t>동일한 결과 페이지로 이동한다</a:t>
            </a:r>
          </a:p>
        </p:txBody>
      </p:sp>
    </p:spTree>
    <p:extLst>
      <p:ext uri="{BB962C8B-B14F-4D97-AF65-F5344CB8AC3E}">
        <p14:creationId xmlns:p14="http://schemas.microsoft.com/office/powerpoint/2010/main" val="325784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613BBA-5FEC-4EC6-BBA9-8C971EE4D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8" t="28070" r="19496"/>
          <a:stretch/>
        </p:blipFill>
        <p:spPr>
          <a:xfrm>
            <a:off x="608678" y="1479473"/>
            <a:ext cx="6138124" cy="38990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FDA895-9F71-4570-965B-E395DF456538}"/>
              </a:ext>
            </a:extLst>
          </p:cNvPr>
          <p:cNvSpPr/>
          <p:nvPr/>
        </p:nvSpPr>
        <p:spPr>
          <a:xfrm>
            <a:off x="1736585" y="2558642"/>
            <a:ext cx="763334" cy="302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C2A59-6FA9-4244-9566-F6DAA87CE757}"/>
              </a:ext>
            </a:extLst>
          </p:cNvPr>
          <p:cNvSpPr txBox="1"/>
          <p:nvPr/>
        </p:nvSpPr>
        <p:spPr>
          <a:xfrm>
            <a:off x="6946084" y="1686187"/>
            <a:ext cx="36920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 목록 중에서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예약 검색</a:t>
            </a:r>
            <a:r>
              <a:rPr lang="en-US" altLang="ko-KR" dirty="0"/>
              <a:t>’ </a:t>
            </a:r>
            <a:r>
              <a:rPr lang="ko-KR" altLang="en-US" dirty="0"/>
              <a:t>버튼 하나를 클릭하면</a:t>
            </a:r>
            <a:endParaRPr lang="en-US" altLang="ko-KR" dirty="0"/>
          </a:p>
          <a:p>
            <a:r>
              <a:rPr lang="ko-KR" altLang="en-US" dirty="0"/>
              <a:t>그 노선에 예약이 있는지 확인하고</a:t>
            </a:r>
            <a:endParaRPr lang="en-US" altLang="ko-KR" dirty="0"/>
          </a:p>
          <a:p>
            <a:r>
              <a:rPr lang="ko-KR" altLang="en-US" dirty="0"/>
              <a:t>예약이 있는 좌석을 투명하게 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 예약된 좌석을 예약하려고</a:t>
            </a:r>
            <a:endParaRPr lang="en-US" altLang="ko-KR" dirty="0"/>
          </a:p>
          <a:p>
            <a:r>
              <a:rPr lang="ko-KR" altLang="en-US" dirty="0"/>
              <a:t>좌석을 클릭하면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같은 경고 창이 뜬다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B05FDE-8283-4ED0-9005-40A59297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9" y="5297801"/>
            <a:ext cx="3711652" cy="12561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80861F-C098-4802-A673-8524B228FE9C}"/>
              </a:ext>
            </a:extLst>
          </p:cNvPr>
          <p:cNvSpPr/>
          <p:nvPr/>
        </p:nvSpPr>
        <p:spPr>
          <a:xfrm>
            <a:off x="3775046" y="2256639"/>
            <a:ext cx="545285" cy="604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E234B74-A633-4536-AD80-03BDA2561385}"/>
              </a:ext>
            </a:extLst>
          </p:cNvPr>
          <p:cNvCxnSpPr/>
          <p:nvPr/>
        </p:nvCxnSpPr>
        <p:spPr>
          <a:xfrm flipH="1">
            <a:off x="4320331" y="2466363"/>
            <a:ext cx="2726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6E5129E-5D53-4496-8362-0BDE023266B7}"/>
              </a:ext>
            </a:extLst>
          </p:cNvPr>
          <p:cNvCxnSpPr/>
          <p:nvPr/>
        </p:nvCxnSpPr>
        <p:spPr>
          <a:xfrm flipH="1">
            <a:off x="4320331" y="4135772"/>
            <a:ext cx="2726421" cy="154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6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9988F-2A9D-4F3E-B388-4D026BFF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11694" r="19427" b="460"/>
          <a:stretch/>
        </p:blipFill>
        <p:spPr>
          <a:xfrm>
            <a:off x="608678" y="1577131"/>
            <a:ext cx="5757164" cy="4471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AFAE8-9587-422B-9E93-120D72A39205}"/>
              </a:ext>
            </a:extLst>
          </p:cNvPr>
          <p:cNvSpPr txBox="1"/>
          <p:nvPr/>
        </p:nvSpPr>
        <p:spPr>
          <a:xfrm>
            <a:off x="6484690" y="1736521"/>
            <a:ext cx="3623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 번 예약 검색을 한 상태에서</a:t>
            </a:r>
            <a:endParaRPr lang="en-US" altLang="ko-KR" dirty="0"/>
          </a:p>
          <a:p>
            <a:r>
              <a:rPr lang="ko-KR" altLang="en-US" dirty="0"/>
              <a:t>다른 예약 검색을 하게 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한 검색 결과를 없애고</a:t>
            </a:r>
            <a:endParaRPr lang="en-US" altLang="ko-KR" dirty="0"/>
          </a:p>
          <a:p>
            <a:r>
              <a:rPr lang="ko-KR" altLang="en-US" dirty="0"/>
              <a:t>새 검색 결과를 불러온다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투명해진 좌석을 원래대로 돌리고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 확인된 예약좌석을</a:t>
            </a:r>
            <a:endParaRPr lang="en-US" altLang="ko-KR" dirty="0"/>
          </a:p>
          <a:p>
            <a:r>
              <a:rPr lang="ko-KR" altLang="en-US" dirty="0"/>
              <a:t>투명하게 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D17BA-DECA-4179-A3BA-D9219E01D59E}"/>
              </a:ext>
            </a:extLst>
          </p:cNvPr>
          <p:cNvSpPr/>
          <p:nvPr/>
        </p:nvSpPr>
        <p:spPr>
          <a:xfrm>
            <a:off x="3556932" y="1644242"/>
            <a:ext cx="520118" cy="536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43B36-A886-49E9-83D4-D359DF42C042}"/>
              </a:ext>
            </a:extLst>
          </p:cNvPr>
          <p:cNvSpPr/>
          <p:nvPr/>
        </p:nvSpPr>
        <p:spPr>
          <a:xfrm>
            <a:off x="1661020" y="2852257"/>
            <a:ext cx="637563" cy="2936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7FAF0F-1FDD-4180-A189-21589765B45D}"/>
              </a:ext>
            </a:extLst>
          </p:cNvPr>
          <p:cNvSpPr/>
          <p:nvPr/>
        </p:nvSpPr>
        <p:spPr>
          <a:xfrm>
            <a:off x="5159229" y="3867325"/>
            <a:ext cx="1206613" cy="469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F83663-D3A6-4DBC-AC29-09FFDF747B5E}"/>
              </a:ext>
            </a:extLst>
          </p:cNvPr>
          <p:cNvCxnSpPr/>
          <p:nvPr/>
        </p:nvCxnSpPr>
        <p:spPr>
          <a:xfrm flipH="1">
            <a:off x="2298583" y="2181138"/>
            <a:ext cx="4253219" cy="67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260105-F02B-433D-8B13-FA96AB5F0E56}"/>
              </a:ext>
            </a:extLst>
          </p:cNvPr>
          <p:cNvCxnSpPr/>
          <p:nvPr/>
        </p:nvCxnSpPr>
        <p:spPr>
          <a:xfrm flipH="1" flipV="1">
            <a:off x="4077050" y="2155970"/>
            <a:ext cx="2474752" cy="140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B3A895-8A5D-48AE-B5E6-4E3E6A2D8024}"/>
              </a:ext>
            </a:extLst>
          </p:cNvPr>
          <p:cNvCxnSpPr>
            <a:endCxn id="9" idx="3"/>
          </p:cNvCxnSpPr>
          <p:nvPr/>
        </p:nvCxnSpPr>
        <p:spPr>
          <a:xfrm flipH="1">
            <a:off x="6365842" y="4076076"/>
            <a:ext cx="185960" cy="2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9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ER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21A88A-88E1-4FB3-88D0-009D8810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" y="1469047"/>
            <a:ext cx="9811028" cy="51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2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FEE9B8-A592-4FB6-956B-F19409B04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930" r="19427"/>
          <a:stretch/>
        </p:blipFill>
        <p:spPr>
          <a:xfrm>
            <a:off x="608678" y="1988191"/>
            <a:ext cx="3011832" cy="390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D9BA1-A93F-47B7-9AF2-421F0D24E834}"/>
              </a:ext>
            </a:extLst>
          </p:cNvPr>
          <p:cNvSpPr txBox="1"/>
          <p:nvPr/>
        </p:nvSpPr>
        <p:spPr>
          <a:xfrm>
            <a:off x="4144161" y="1761688"/>
            <a:ext cx="44534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검색을 한 상태에서</a:t>
            </a:r>
            <a:endParaRPr lang="en-US" altLang="ko-KR" dirty="0"/>
          </a:p>
          <a:p>
            <a:r>
              <a:rPr lang="ko-KR" altLang="en-US" dirty="0"/>
              <a:t>빈 좌석을 클릭하면 좌석이 노랗게 빛나고</a:t>
            </a:r>
            <a:endParaRPr lang="en-US" altLang="ko-KR" dirty="0"/>
          </a:p>
          <a:p>
            <a:r>
              <a:rPr lang="ko-KR" altLang="en-US" dirty="0"/>
              <a:t>그 좌석을 선택한 상태가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좌석 선택은 하나만 할 수 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9483B-BD62-43DA-AD40-6FD3D6003F88}"/>
              </a:ext>
            </a:extLst>
          </p:cNvPr>
          <p:cNvSpPr/>
          <p:nvPr/>
        </p:nvSpPr>
        <p:spPr>
          <a:xfrm>
            <a:off x="2382473" y="3162650"/>
            <a:ext cx="713065" cy="503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AD3EE1-142E-4587-9EA5-16C4B4EE429A}"/>
              </a:ext>
            </a:extLst>
          </p:cNvPr>
          <p:cNvCxnSpPr/>
          <p:nvPr/>
        </p:nvCxnSpPr>
        <p:spPr>
          <a:xfrm flipH="1">
            <a:off x="3179428" y="3061982"/>
            <a:ext cx="1031845" cy="36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99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F66A24-3542-4816-A5B5-584FF957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137" r="19771" b="34608"/>
          <a:stretch/>
        </p:blipFill>
        <p:spPr>
          <a:xfrm>
            <a:off x="608678" y="1801536"/>
            <a:ext cx="3685563" cy="325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8148A-D8B4-4080-B371-10A83C5C10D3}"/>
              </a:ext>
            </a:extLst>
          </p:cNvPr>
          <p:cNvSpPr txBox="1"/>
          <p:nvPr/>
        </p:nvSpPr>
        <p:spPr>
          <a:xfrm>
            <a:off x="4723002" y="1801536"/>
            <a:ext cx="36920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선택한 좌석이 있는 상태에서</a:t>
            </a:r>
            <a:endParaRPr lang="en-US" altLang="ko-KR" dirty="0"/>
          </a:p>
          <a:p>
            <a:r>
              <a:rPr lang="ko-KR" altLang="en-US" dirty="0"/>
              <a:t>다른 빈 좌석을 선택하는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선택한 자리의 불이 꺼지고</a:t>
            </a:r>
            <a:endParaRPr lang="en-US" altLang="ko-KR" dirty="0"/>
          </a:p>
          <a:p>
            <a:r>
              <a:rPr lang="ko-KR" altLang="en-US" dirty="0"/>
              <a:t>나중에 선택한 자리의 불이 켜진다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4CA9CD-8478-4B6A-9175-7AB08852A062}"/>
              </a:ext>
            </a:extLst>
          </p:cNvPr>
          <p:cNvSpPr/>
          <p:nvPr/>
        </p:nvSpPr>
        <p:spPr>
          <a:xfrm>
            <a:off x="1384183" y="3691156"/>
            <a:ext cx="2298584" cy="570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5EE6F3-917C-4975-8A6F-C23087FF9B3A}"/>
              </a:ext>
            </a:extLst>
          </p:cNvPr>
          <p:cNvCxnSpPr/>
          <p:nvPr/>
        </p:nvCxnSpPr>
        <p:spPr>
          <a:xfrm flipH="1">
            <a:off x="2072081" y="3011648"/>
            <a:ext cx="2650921" cy="61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648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2625E8-829B-4DF6-A937-53F720D8D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1" t="11059" r="19426" b="36385"/>
          <a:stretch/>
        </p:blipFill>
        <p:spPr>
          <a:xfrm>
            <a:off x="608678" y="1904302"/>
            <a:ext cx="3640822" cy="347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A1316C-E4AB-4A86-8B89-082B40251797}"/>
              </a:ext>
            </a:extLst>
          </p:cNvPr>
          <p:cNvSpPr txBox="1"/>
          <p:nvPr/>
        </p:nvSpPr>
        <p:spPr>
          <a:xfrm>
            <a:off x="4681057" y="1711354"/>
            <a:ext cx="38539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 선택이 끝나면 좌석표 하단의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다음으로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예약을 확인하고 최종적으로</a:t>
            </a:r>
            <a:endParaRPr lang="en-US" altLang="ko-KR" dirty="0"/>
          </a:p>
          <a:p>
            <a:r>
              <a:rPr lang="ko-KR" altLang="en-US" dirty="0"/>
              <a:t>예약을 등록하는 페이지로 이동한다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C65FA6-8433-4944-B705-57A4AF05DC5A}"/>
              </a:ext>
            </a:extLst>
          </p:cNvPr>
          <p:cNvSpPr/>
          <p:nvPr/>
        </p:nvSpPr>
        <p:spPr>
          <a:xfrm>
            <a:off x="2810312" y="4832059"/>
            <a:ext cx="1551963" cy="545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181508-0776-4D1D-B060-83E4C46ADC65}"/>
              </a:ext>
            </a:extLst>
          </p:cNvPr>
          <p:cNvCxnSpPr/>
          <p:nvPr/>
        </p:nvCxnSpPr>
        <p:spPr>
          <a:xfrm flipH="1">
            <a:off x="4249500" y="2206305"/>
            <a:ext cx="498669" cy="254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5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AFF038-773B-41AA-8A6C-8C9CBAB46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28324" r="54931" b="16200"/>
          <a:stretch/>
        </p:blipFill>
        <p:spPr>
          <a:xfrm>
            <a:off x="608678" y="1677798"/>
            <a:ext cx="3028427" cy="3665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5802F-4853-4012-923F-ABD7037C8028}"/>
              </a:ext>
            </a:extLst>
          </p:cNvPr>
          <p:cNvSpPr txBox="1"/>
          <p:nvPr/>
        </p:nvSpPr>
        <p:spPr>
          <a:xfrm>
            <a:off x="3884103" y="1845578"/>
            <a:ext cx="3092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다음으로</a:t>
            </a:r>
            <a:r>
              <a:rPr lang="en-US" altLang="ko-KR" dirty="0"/>
              <a:t>’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/>
              <a:t>최종적으로 예약을 확인하는</a:t>
            </a:r>
            <a:endParaRPr lang="en-US" altLang="ko-KR" dirty="0"/>
          </a:p>
          <a:p>
            <a:r>
              <a:rPr lang="ko-KR" altLang="en-US" dirty="0"/>
              <a:t>페이지로 이동하고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A6BBE3-8A5E-49AF-AB80-2018CBC80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61204" r="19289" b="10487"/>
          <a:stretch/>
        </p:blipFill>
        <p:spPr>
          <a:xfrm>
            <a:off x="6976616" y="3473042"/>
            <a:ext cx="3229762" cy="1870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6B6AE-170D-4451-90AD-2E63E0B021E5}"/>
              </a:ext>
            </a:extLst>
          </p:cNvPr>
          <p:cNvSpPr txBox="1"/>
          <p:nvPr/>
        </p:nvSpPr>
        <p:spPr>
          <a:xfrm>
            <a:off x="4118994" y="3649211"/>
            <a:ext cx="2330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 우측하단의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예약하기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최종적으로 예약이</a:t>
            </a:r>
            <a:endParaRPr lang="en-US" altLang="ko-KR" dirty="0"/>
          </a:p>
          <a:p>
            <a:r>
              <a:rPr lang="ko-KR" altLang="en-US" dirty="0"/>
              <a:t>완료되며 예약완료</a:t>
            </a:r>
            <a:endParaRPr lang="en-US" altLang="ko-KR" dirty="0"/>
          </a:p>
          <a:p>
            <a:r>
              <a:rPr lang="ko-KR" altLang="en-US" dirty="0"/>
              <a:t>페이지로 이동한다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FB4159-F002-4205-B59B-2A11948CBBCD}"/>
              </a:ext>
            </a:extLst>
          </p:cNvPr>
          <p:cNvSpPr/>
          <p:nvPr/>
        </p:nvSpPr>
        <p:spPr>
          <a:xfrm>
            <a:off x="8554897" y="4664279"/>
            <a:ext cx="1651481" cy="5117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AD12F-6B0C-4867-953F-75BAE07B53CD}"/>
              </a:ext>
            </a:extLst>
          </p:cNvPr>
          <p:cNvCxnSpPr/>
          <p:nvPr/>
        </p:nvCxnSpPr>
        <p:spPr>
          <a:xfrm flipH="1">
            <a:off x="3637105" y="2592198"/>
            <a:ext cx="322499" cy="5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0CF247-9963-4C0F-83E5-C5E51D1F88B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49504" y="4526374"/>
            <a:ext cx="2105393" cy="29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038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좌석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782DB3-EA8B-430D-B8FE-00C51E06D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8" t="30863" r="34358" b="3760"/>
          <a:stretch/>
        </p:blipFill>
        <p:spPr>
          <a:xfrm>
            <a:off x="608678" y="1652631"/>
            <a:ext cx="3842159" cy="432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9B8733-F3E5-4DC0-9F7E-09724C9BD1E0}"/>
              </a:ext>
            </a:extLst>
          </p:cNvPr>
          <p:cNvSpPr txBox="1"/>
          <p:nvPr/>
        </p:nvSpPr>
        <p:spPr>
          <a:xfrm>
            <a:off x="4681057" y="1912690"/>
            <a:ext cx="2792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예약하기</a:t>
            </a:r>
            <a:r>
              <a:rPr lang="en-US" altLang="ko-KR" dirty="0"/>
              <a:t>’ </a:t>
            </a:r>
            <a:r>
              <a:rPr lang="ko-KR" altLang="en-US" dirty="0"/>
              <a:t>버튼을 누르고</a:t>
            </a:r>
            <a:endParaRPr lang="en-US" altLang="ko-KR" dirty="0"/>
          </a:p>
          <a:p>
            <a:r>
              <a:rPr lang="ko-KR" altLang="en-US" dirty="0"/>
              <a:t>성공적으로 예약이 되면</a:t>
            </a:r>
            <a:endParaRPr lang="en-US" altLang="ko-KR" dirty="0"/>
          </a:p>
          <a:p>
            <a:r>
              <a:rPr lang="ko-KR" altLang="en-US" dirty="0"/>
              <a:t>해당 페이지로 이동한다</a:t>
            </a:r>
          </a:p>
        </p:txBody>
      </p:sp>
    </p:spTree>
    <p:extLst>
      <p:ext uri="{BB962C8B-B14F-4D97-AF65-F5344CB8AC3E}">
        <p14:creationId xmlns:p14="http://schemas.microsoft.com/office/powerpoint/2010/main" val="1979759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75E64-9521-4B0B-A586-C0F57EDC5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4" t="8520" r="18808" b="79659"/>
          <a:stretch/>
        </p:blipFill>
        <p:spPr>
          <a:xfrm>
            <a:off x="1073791" y="3038424"/>
            <a:ext cx="2332139" cy="781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56138-7FB6-4BD9-BA94-1948C07CACF5}"/>
              </a:ext>
            </a:extLst>
          </p:cNvPr>
          <p:cNvSpPr txBox="1"/>
          <p:nvPr/>
        </p:nvSpPr>
        <p:spPr>
          <a:xfrm>
            <a:off x="3657599" y="3147482"/>
            <a:ext cx="507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 네비게이션 바에서 </a:t>
            </a:r>
            <a:r>
              <a:rPr lang="en-US" altLang="ko-KR" dirty="0"/>
              <a:t>‘</a:t>
            </a:r>
            <a:r>
              <a:rPr lang="ko-KR" altLang="en-US" dirty="0"/>
              <a:t>마이페이지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마이페이지 메인으로 이동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00451E-4A4D-4C1D-81AC-DF4AF692269A}"/>
              </a:ext>
            </a:extLst>
          </p:cNvPr>
          <p:cNvSpPr/>
          <p:nvPr/>
        </p:nvSpPr>
        <p:spPr>
          <a:xfrm>
            <a:off x="1365514" y="2937757"/>
            <a:ext cx="563954" cy="38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641D21-C922-4CF5-88EA-DDEA812CB3CB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2055302" y="3323651"/>
            <a:ext cx="1602297" cy="14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20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8E961BA-3960-4E46-ADDA-24FA5DF5ECA5}"/>
              </a:ext>
            </a:extLst>
          </p:cNvPr>
          <p:cNvGrpSpPr/>
          <p:nvPr/>
        </p:nvGrpSpPr>
        <p:grpSpPr>
          <a:xfrm>
            <a:off x="1296575" y="1469047"/>
            <a:ext cx="7725150" cy="5055463"/>
            <a:chOff x="608678" y="1469047"/>
            <a:chExt cx="7725150" cy="50554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CF6318-CFF1-495E-A252-9234E89A3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65"/>
            <a:stretch/>
          </p:blipFill>
          <p:spPr>
            <a:xfrm>
              <a:off x="608678" y="1469047"/>
              <a:ext cx="7725150" cy="32297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E05F4C0-D3D1-4AF1-ABC4-2AC72EA64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63" b="28133"/>
            <a:stretch/>
          </p:blipFill>
          <p:spPr>
            <a:xfrm>
              <a:off x="608678" y="4698810"/>
              <a:ext cx="7725150" cy="182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75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회원정보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00D804-60F2-4EFD-BD0A-BE2F372A4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3" r="51560" b="31942"/>
          <a:stretch/>
        </p:blipFill>
        <p:spPr>
          <a:xfrm>
            <a:off x="608678" y="1702966"/>
            <a:ext cx="5905850" cy="23489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E0CD1D-D4BA-4BBB-9E2E-62DE02837C6E}"/>
              </a:ext>
            </a:extLst>
          </p:cNvPr>
          <p:cNvSpPr/>
          <p:nvPr/>
        </p:nvSpPr>
        <p:spPr>
          <a:xfrm>
            <a:off x="947956" y="3540154"/>
            <a:ext cx="1057013" cy="419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1D328-966C-4E24-91C9-3FC5F491E82E}"/>
              </a:ext>
            </a:extLst>
          </p:cNvPr>
          <p:cNvSpPr txBox="1"/>
          <p:nvPr/>
        </p:nvSpPr>
        <p:spPr>
          <a:xfrm>
            <a:off x="671119" y="4379053"/>
            <a:ext cx="468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정보 칸의 </a:t>
            </a:r>
            <a:r>
              <a:rPr lang="en-US" altLang="ko-KR" dirty="0"/>
              <a:t>‘</a:t>
            </a:r>
            <a:r>
              <a:rPr lang="ko-KR" altLang="en-US" dirty="0"/>
              <a:t>정보 수정하기</a:t>
            </a:r>
            <a:r>
              <a:rPr lang="en-US" altLang="ko-KR" dirty="0"/>
              <a:t>’ </a:t>
            </a:r>
            <a:r>
              <a:rPr lang="ko-KR" altLang="en-US" dirty="0"/>
              <a:t>버튼을 통해</a:t>
            </a:r>
            <a:endParaRPr lang="en-US" altLang="ko-KR" dirty="0"/>
          </a:p>
          <a:p>
            <a:r>
              <a:rPr lang="ko-KR" altLang="en-US" dirty="0"/>
              <a:t>회원정보를 변경할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465601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회원정보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A76C0E-189C-4865-A992-7D6FC3EB0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0" t="22611" r="21215" b="28768"/>
          <a:stretch/>
        </p:blipFill>
        <p:spPr>
          <a:xfrm>
            <a:off x="771787" y="2080686"/>
            <a:ext cx="6929306" cy="3212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DAC04-BB17-4183-A85C-56FBB2AF3690}"/>
              </a:ext>
            </a:extLst>
          </p:cNvPr>
          <p:cNvSpPr txBox="1"/>
          <p:nvPr/>
        </p:nvSpPr>
        <p:spPr>
          <a:xfrm>
            <a:off x="771787" y="1711354"/>
            <a:ext cx="445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로그인이 아닌 일반회원 정보 수정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1881-E0C0-44A3-986E-5428CBA5ADAB}"/>
              </a:ext>
            </a:extLst>
          </p:cNvPr>
          <p:cNvSpPr txBox="1"/>
          <p:nvPr/>
        </p:nvSpPr>
        <p:spPr>
          <a:xfrm>
            <a:off x="771787" y="5612235"/>
            <a:ext cx="604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로그인을 하지 않은 일반 계정은 아이디를 제외한 </a:t>
            </a:r>
            <a:endParaRPr lang="en-US" altLang="ko-KR" dirty="0"/>
          </a:p>
          <a:p>
            <a:r>
              <a:rPr lang="ko-KR" altLang="en-US" dirty="0"/>
              <a:t>모든 정보를 수정할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335158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회원정보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182C7F-FA10-4314-80FA-3F0BC11F5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22611" r="21491" b="31561"/>
          <a:stretch/>
        </p:blipFill>
        <p:spPr>
          <a:xfrm>
            <a:off x="622660" y="1914787"/>
            <a:ext cx="6904141" cy="3028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77F00-0A77-40F0-B575-A1D90F1FAC5B}"/>
              </a:ext>
            </a:extLst>
          </p:cNvPr>
          <p:cNvSpPr txBox="1"/>
          <p:nvPr/>
        </p:nvSpPr>
        <p:spPr>
          <a:xfrm>
            <a:off x="622660" y="1545455"/>
            <a:ext cx="42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로그인을 한 일반회원 정보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D9BD1-B775-4DE4-9CF9-4D4D2216E6C7}"/>
              </a:ext>
            </a:extLst>
          </p:cNvPr>
          <p:cNvSpPr txBox="1"/>
          <p:nvPr/>
        </p:nvSpPr>
        <p:spPr>
          <a:xfrm>
            <a:off x="622660" y="5368954"/>
            <a:ext cx="7122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카카오 로그인을 통해 로그인한 사람은 아이디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이메일을</a:t>
            </a:r>
            <a:endParaRPr lang="en-US" altLang="ko-KR" dirty="0"/>
          </a:p>
          <a:p>
            <a:r>
              <a:rPr lang="ko-KR" altLang="en-US" dirty="0"/>
              <a:t>제외한 정보를 변경할 수 있다</a:t>
            </a:r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이메일이 변경이 안되는 이유는 카카오 로그인 시 받는 정보와</a:t>
            </a:r>
            <a:endParaRPr lang="en-US" altLang="ko-KR" dirty="0"/>
          </a:p>
          <a:p>
            <a:r>
              <a:rPr lang="ko-KR" altLang="en-US" dirty="0"/>
              <a:t>대조하기</a:t>
            </a:r>
            <a:r>
              <a:rPr lang="en-US" altLang="ko-KR" dirty="0"/>
              <a:t> </a:t>
            </a:r>
            <a:r>
              <a:rPr lang="ko-KR" altLang="en-US" dirty="0"/>
              <a:t>위해서이다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048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Class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D79C71-4D37-4F30-B426-F122160A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8" y="1719744"/>
            <a:ext cx="10707771" cy="46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85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회원정보 수정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34106C-DA4B-49A4-A3DA-5E7498DAD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55433" r="55291" b="31561"/>
          <a:stretch/>
        </p:blipFill>
        <p:spPr>
          <a:xfrm>
            <a:off x="608678" y="1801960"/>
            <a:ext cx="2783270" cy="8594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E8C2053-C11A-4DD3-975A-5538D3FAE006}"/>
              </a:ext>
            </a:extLst>
          </p:cNvPr>
          <p:cNvSpPr/>
          <p:nvPr/>
        </p:nvSpPr>
        <p:spPr>
          <a:xfrm>
            <a:off x="608678" y="2315361"/>
            <a:ext cx="733561" cy="3460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1B33B-1B28-4D64-8A09-91F91F79301C}"/>
              </a:ext>
            </a:extLst>
          </p:cNvPr>
          <p:cNvSpPr txBox="1"/>
          <p:nvPr/>
        </p:nvSpPr>
        <p:spPr>
          <a:xfrm>
            <a:off x="3607266" y="1879134"/>
            <a:ext cx="4914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변경할 사항을 기입하고 나머지 정보를</a:t>
            </a:r>
            <a:endParaRPr lang="en-US" altLang="ko-KR" dirty="0"/>
          </a:p>
          <a:p>
            <a:r>
              <a:rPr lang="ko-KR" altLang="en-US" dirty="0"/>
              <a:t>원래 정보로 기입한 다음 </a:t>
            </a:r>
            <a:r>
              <a:rPr lang="en-US" altLang="ko-KR" dirty="0"/>
              <a:t>‘</a:t>
            </a:r>
            <a:r>
              <a:rPr lang="ko-KR" altLang="en-US" dirty="0"/>
              <a:t>변경하기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0BFBD8-87DE-4ABB-B623-1537B6F64E14}"/>
              </a:ext>
            </a:extLst>
          </p:cNvPr>
          <p:cNvCxnSpPr>
            <a:cxnSpLocks/>
          </p:cNvCxnSpPr>
          <p:nvPr/>
        </p:nvCxnSpPr>
        <p:spPr>
          <a:xfrm flipH="1">
            <a:off x="1342239" y="2055303"/>
            <a:ext cx="2265028" cy="18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F1452B8-E2DE-43DA-A196-D447CA90D1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32005" r="2844" b="33465"/>
          <a:stretch/>
        </p:blipFill>
        <p:spPr>
          <a:xfrm>
            <a:off x="608678" y="4221579"/>
            <a:ext cx="9125824" cy="1802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84FF9-6CC0-404B-9591-0B15BE36E721}"/>
              </a:ext>
            </a:extLst>
          </p:cNvPr>
          <p:cNvSpPr txBox="1"/>
          <p:nvPr/>
        </p:nvSpPr>
        <p:spPr>
          <a:xfrm>
            <a:off x="608678" y="3716304"/>
            <a:ext cx="560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변경된 정보가 입력된 마이페이지 메인으로 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001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나의 </a:t>
            </a:r>
            <a:r>
              <a:rPr lang="en-US" altLang="ko-KR" sz="4000" dirty="0"/>
              <a:t>Q&amp;A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4AAFCD-E362-4602-A258-CBF8E6548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56760" r="49083" b="8330"/>
          <a:stretch/>
        </p:blipFill>
        <p:spPr>
          <a:xfrm>
            <a:off x="608678" y="1469047"/>
            <a:ext cx="5905849" cy="2306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9242F-C8E1-47AF-A47B-F4D6FDB84570}"/>
              </a:ext>
            </a:extLst>
          </p:cNvPr>
          <p:cNvSpPr txBox="1"/>
          <p:nvPr/>
        </p:nvSpPr>
        <p:spPr>
          <a:xfrm>
            <a:off x="704675" y="4194495"/>
            <a:ext cx="65666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마이페이지 메인에는 최근 </a:t>
            </a:r>
            <a:r>
              <a:rPr lang="en-US" altLang="ko-KR" dirty="0"/>
              <a:t>4</a:t>
            </a:r>
            <a:r>
              <a:rPr lang="ko-KR" altLang="en-US" dirty="0"/>
              <a:t>개의 질문</a:t>
            </a:r>
            <a:r>
              <a:rPr lang="en-US" altLang="ko-KR" dirty="0"/>
              <a:t>, </a:t>
            </a:r>
            <a:r>
              <a:rPr lang="ko-KR" altLang="en-US" dirty="0"/>
              <a:t>예약이 각각 표시된다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마이페이지 안의 질문은 </a:t>
            </a:r>
            <a:r>
              <a:rPr lang="en-US" altLang="ko-KR" dirty="0"/>
              <a:t>‘</a:t>
            </a:r>
            <a:r>
              <a:rPr lang="ko-KR" altLang="en-US" dirty="0"/>
              <a:t>제목</a:t>
            </a:r>
            <a:r>
              <a:rPr lang="en-US" altLang="ko-KR" dirty="0"/>
              <a:t>’ </a:t>
            </a:r>
            <a:r>
              <a:rPr lang="ko-KR" altLang="en-US" dirty="0"/>
              <a:t>을 누르면</a:t>
            </a:r>
            <a:endParaRPr lang="en-US" altLang="ko-KR" dirty="0"/>
          </a:p>
          <a:p>
            <a:r>
              <a:rPr lang="ko-KR" altLang="en-US" dirty="0"/>
              <a:t>그 질문의 상세 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마이페이지 메인에서 </a:t>
            </a:r>
            <a:r>
              <a:rPr lang="en-US" altLang="ko-KR" dirty="0"/>
              <a:t>‘</a:t>
            </a:r>
            <a:r>
              <a:rPr lang="ko-KR" altLang="en-US" dirty="0"/>
              <a:t>나의 </a:t>
            </a:r>
            <a:r>
              <a:rPr lang="en-US" altLang="ko-KR" dirty="0"/>
              <a:t>Q&amp;A’ </a:t>
            </a:r>
            <a:r>
              <a:rPr lang="ko-KR" altLang="en-US" dirty="0"/>
              <a:t>안의 </a:t>
            </a:r>
            <a:r>
              <a:rPr lang="en-US" altLang="ko-KR" dirty="0"/>
              <a:t>‘</a:t>
            </a:r>
            <a:r>
              <a:rPr lang="ko-KR" altLang="en-US" dirty="0"/>
              <a:t>자세히 보기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내가 올린 질문 목록이 있는 페이지로 이동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83B4B6-CDDA-4B45-AFD2-B73E7E2FBF4C}"/>
              </a:ext>
            </a:extLst>
          </p:cNvPr>
          <p:cNvSpPr/>
          <p:nvPr/>
        </p:nvSpPr>
        <p:spPr>
          <a:xfrm>
            <a:off x="2483141" y="2273417"/>
            <a:ext cx="1082180" cy="4446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5EBE46-2DF0-443B-B046-D3F38AA19F6B}"/>
              </a:ext>
            </a:extLst>
          </p:cNvPr>
          <p:cNvSpPr/>
          <p:nvPr/>
        </p:nvSpPr>
        <p:spPr>
          <a:xfrm>
            <a:off x="545284" y="3330429"/>
            <a:ext cx="914400" cy="3691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386D65-7236-4419-9AB8-63D7853874D2}"/>
              </a:ext>
            </a:extLst>
          </p:cNvPr>
          <p:cNvCxnSpPr/>
          <p:nvPr/>
        </p:nvCxnSpPr>
        <p:spPr>
          <a:xfrm flipV="1">
            <a:off x="2650921" y="2718033"/>
            <a:ext cx="159391" cy="147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5A27D1-E09E-42E5-8744-41188207F82B}"/>
              </a:ext>
            </a:extLst>
          </p:cNvPr>
          <p:cNvCxnSpPr>
            <a:cxnSpLocks/>
          </p:cNvCxnSpPr>
          <p:nvPr/>
        </p:nvCxnSpPr>
        <p:spPr>
          <a:xfrm flipH="1" flipV="1">
            <a:off x="973123" y="3776019"/>
            <a:ext cx="310393" cy="41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781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나의 </a:t>
            </a:r>
            <a:r>
              <a:rPr lang="en-US" altLang="ko-KR" sz="4000" dirty="0"/>
              <a:t>Q&amp;A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5A6E60-B94C-40FB-AF94-B31D2BB9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25404" r="1193" b="52634"/>
          <a:stretch/>
        </p:blipFill>
        <p:spPr>
          <a:xfrm>
            <a:off x="608678" y="1469047"/>
            <a:ext cx="8979939" cy="109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20F12-1647-4423-B1BA-5A3A3040199A}"/>
              </a:ext>
            </a:extLst>
          </p:cNvPr>
          <p:cNvSpPr txBox="1"/>
          <p:nvPr/>
        </p:nvSpPr>
        <p:spPr>
          <a:xfrm>
            <a:off x="608678" y="3196206"/>
            <a:ext cx="63604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자세히 보기</a:t>
            </a:r>
            <a:r>
              <a:rPr lang="en-US" altLang="ko-KR" dirty="0"/>
              <a:t>’ </a:t>
            </a:r>
            <a:r>
              <a:rPr lang="ko-KR" altLang="en-US" dirty="0"/>
              <a:t>버튼으로 이동한 목록 페이지에서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제목</a:t>
            </a:r>
            <a:r>
              <a:rPr lang="en-US" altLang="ko-KR" dirty="0"/>
              <a:t>’ </a:t>
            </a:r>
            <a:r>
              <a:rPr lang="ko-KR" altLang="en-US" dirty="0"/>
              <a:t>부분을 클릭하면 그 제목의 글을 상세하게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하단의 </a:t>
            </a:r>
            <a:r>
              <a:rPr lang="en-US" altLang="ko-KR" dirty="0"/>
              <a:t>‘</a:t>
            </a:r>
            <a:r>
              <a:rPr lang="ko-KR" altLang="en-US" dirty="0"/>
              <a:t>메인 페이지로</a:t>
            </a:r>
            <a:r>
              <a:rPr lang="en-US" altLang="ko-KR" dirty="0"/>
              <a:t>’ </a:t>
            </a:r>
            <a:r>
              <a:rPr lang="ko-KR" altLang="en-US" dirty="0"/>
              <a:t>버튼은</a:t>
            </a:r>
            <a:endParaRPr lang="en-US" altLang="ko-KR" dirty="0"/>
          </a:p>
          <a:p>
            <a:r>
              <a:rPr lang="ko-KR" altLang="en-US" dirty="0"/>
              <a:t>첫 페이지인 메인 페이지가 아닌</a:t>
            </a:r>
            <a:endParaRPr lang="en-US" altLang="ko-KR" dirty="0"/>
          </a:p>
          <a:p>
            <a:r>
              <a:rPr lang="ko-KR" altLang="en-US" dirty="0"/>
              <a:t>마이페이지의 메인 페이지이다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나의 </a:t>
            </a:r>
            <a:r>
              <a:rPr lang="en-US" altLang="ko-KR" sz="4000" dirty="0"/>
              <a:t>Q&amp;A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4CB3D0-11D8-4B85-A17B-E7B068013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22611" r="21628"/>
          <a:stretch/>
        </p:blipFill>
        <p:spPr>
          <a:xfrm>
            <a:off x="608678" y="1469047"/>
            <a:ext cx="7055143" cy="5114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F3D43-8379-4DF2-9539-FADEF6BDBA2B}"/>
              </a:ext>
            </a:extLst>
          </p:cNvPr>
          <p:cNvSpPr txBox="1"/>
          <p:nvPr/>
        </p:nvSpPr>
        <p:spPr>
          <a:xfrm>
            <a:off x="7784983" y="1593908"/>
            <a:ext cx="2715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여기에서는 내용과</a:t>
            </a:r>
            <a:endParaRPr lang="en-US" altLang="ko-KR" dirty="0"/>
          </a:p>
          <a:p>
            <a:r>
              <a:rPr lang="ko-KR" altLang="en-US" dirty="0"/>
              <a:t>답글이 있는 경우</a:t>
            </a:r>
            <a:endParaRPr lang="en-US" altLang="ko-KR" dirty="0"/>
          </a:p>
          <a:p>
            <a:r>
              <a:rPr lang="ko-KR" altLang="en-US" dirty="0"/>
              <a:t>답글을 확인할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여기에서는 수정</a:t>
            </a:r>
            <a:r>
              <a:rPr lang="en-US" altLang="ko-KR" dirty="0"/>
              <a:t>, </a:t>
            </a:r>
            <a:r>
              <a:rPr lang="ko-KR" altLang="en-US" dirty="0"/>
              <a:t>삭제가</a:t>
            </a:r>
            <a:endParaRPr lang="en-US" altLang="ko-KR" dirty="0"/>
          </a:p>
          <a:p>
            <a:r>
              <a:rPr lang="ko-KR" altLang="en-US" dirty="0"/>
              <a:t>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1270353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나의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EE7F01-C3B8-485C-B72F-67F3B769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45208" r="4908" b="17216"/>
          <a:stretch/>
        </p:blipFill>
        <p:spPr>
          <a:xfrm>
            <a:off x="608678" y="1469047"/>
            <a:ext cx="9055439" cy="1989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E041BB-09EC-4CF0-8BC2-B59BA1DF1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25404" r="1743" b="46541"/>
          <a:stretch/>
        </p:blipFill>
        <p:spPr>
          <a:xfrm>
            <a:off x="536894" y="4915949"/>
            <a:ext cx="9127223" cy="1431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DC7EB4-FBDE-42DF-8E3D-CB88F59BEF1F}"/>
              </a:ext>
            </a:extLst>
          </p:cNvPr>
          <p:cNvSpPr txBox="1"/>
          <p:nvPr/>
        </p:nvSpPr>
        <p:spPr>
          <a:xfrm>
            <a:off x="746620" y="3825380"/>
            <a:ext cx="7888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나의 예약은 </a:t>
            </a:r>
            <a:r>
              <a:rPr lang="en-US" altLang="ko-KR" dirty="0"/>
              <a:t>‘</a:t>
            </a:r>
            <a:r>
              <a:rPr lang="ko-KR" altLang="en-US" dirty="0"/>
              <a:t>예약번호</a:t>
            </a:r>
            <a:r>
              <a:rPr lang="en-US" altLang="ko-KR" dirty="0"/>
              <a:t>’ </a:t>
            </a:r>
            <a:r>
              <a:rPr lang="ko-KR" altLang="en-US" dirty="0"/>
              <a:t>를 클릭하면 예약 상세보기 페이지로 이동한다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Q&amp;A </a:t>
            </a:r>
            <a:r>
              <a:rPr lang="ko-KR" altLang="en-US" dirty="0"/>
              <a:t>와 마찬가지로 </a:t>
            </a:r>
            <a:r>
              <a:rPr lang="en-US" altLang="ko-KR" dirty="0"/>
              <a:t>‘</a:t>
            </a:r>
            <a:r>
              <a:rPr lang="ko-KR" altLang="en-US" dirty="0"/>
              <a:t>메인 페이지로</a:t>
            </a:r>
            <a:r>
              <a:rPr lang="en-US" altLang="ko-KR" dirty="0"/>
              <a:t>’ </a:t>
            </a:r>
            <a:r>
              <a:rPr lang="ko-KR" altLang="en-US" dirty="0"/>
              <a:t>버튼은 마이페이지 메인으로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1680EF-A3EC-48AC-8518-85D3F64011B1}"/>
              </a:ext>
            </a:extLst>
          </p:cNvPr>
          <p:cNvSpPr/>
          <p:nvPr/>
        </p:nvSpPr>
        <p:spPr>
          <a:xfrm>
            <a:off x="536894" y="3162650"/>
            <a:ext cx="713066" cy="377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750792-FF29-4317-A63E-DCF551CEF387}"/>
              </a:ext>
            </a:extLst>
          </p:cNvPr>
          <p:cNvSpPr/>
          <p:nvPr/>
        </p:nvSpPr>
        <p:spPr>
          <a:xfrm>
            <a:off x="608678" y="5971438"/>
            <a:ext cx="713066" cy="377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A635A4-95F5-4396-AB54-5FEA38A53010}"/>
              </a:ext>
            </a:extLst>
          </p:cNvPr>
          <p:cNvSpPr/>
          <p:nvPr/>
        </p:nvSpPr>
        <p:spPr>
          <a:xfrm>
            <a:off x="608678" y="2139418"/>
            <a:ext cx="713066" cy="5600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8D4199-41AE-437C-9FEF-4B5A38BF7AAB}"/>
              </a:ext>
            </a:extLst>
          </p:cNvPr>
          <p:cNvSpPr/>
          <p:nvPr/>
        </p:nvSpPr>
        <p:spPr>
          <a:xfrm>
            <a:off x="608678" y="5527199"/>
            <a:ext cx="713066" cy="460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1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나의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2CA1F7-E558-43EC-A426-9C42EC59D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9" t="22484" r="22042" b="20390"/>
          <a:stretch/>
        </p:blipFill>
        <p:spPr>
          <a:xfrm>
            <a:off x="608679" y="1541477"/>
            <a:ext cx="5892790" cy="322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342DFE-3D9C-46F1-BC8C-6E965C6A1652}"/>
              </a:ext>
            </a:extLst>
          </p:cNvPr>
          <p:cNvSpPr txBox="1"/>
          <p:nvPr/>
        </p:nvSpPr>
        <p:spPr>
          <a:xfrm>
            <a:off x="6702804" y="1652631"/>
            <a:ext cx="2468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상세 페이지에서</a:t>
            </a:r>
            <a:endParaRPr lang="en-US" altLang="ko-KR" dirty="0"/>
          </a:p>
          <a:p>
            <a:r>
              <a:rPr lang="ko-KR" altLang="en-US" dirty="0"/>
              <a:t>예약할 때 확인한</a:t>
            </a:r>
            <a:endParaRPr lang="en-US" altLang="ko-KR" dirty="0"/>
          </a:p>
          <a:p>
            <a:r>
              <a:rPr lang="ko-KR" altLang="en-US" dirty="0"/>
              <a:t>모든 정보를 확인할 수</a:t>
            </a:r>
            <a:endParaRPr lang="en-US" altLang="ko-KR" dirty="0"/>
          </a:p>
          <a:p>
            <a:r>
              <a:rPr lang="ko-KR" altLang="en-US" dirty="0"/>
              <a:t>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D6971-DEE3-43F3-A833-341D9CC82CEC}"/>
              </a:ext>
            </a:extLst>
          </p:cNvPr>
          <p:cNvSpPr txBox="1"/>
          <p:nvPr/>
        </p:nvSpPr>
        <p:spPr>
          <a:xfrm>
            <a:off x="608678" y="5092117"/>
            <a:ext cx="599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예약을 취소하려면 </a:t>
            </a:r>
            <a:r>
              <a:rPr lang="en-US" altLang="ko-KR" dirty="0"/>
              <a:t>‘</a:t>
            </a:r>
            <a:r>
              <a:rPr lang="ko-KR" altLang="en-US" dirty="0"/>
              <a:t>취소하기</a:t>
            </a:r>
            <a:r>
              <a:rPr lang="en-US" altLang="ko-KR" dirty="0"/>
              <a:t>’ </a:t>
            </a:r>
            <a:r>
              <a:rPr lang="ko-KR" altLang="en-US" dirty="0"/>
              <a:t>버튼을 클릭하면 취소된다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DBF37F-6A65-460B-A17D-1D9533C0E191}"/>
              </a:ext>
            </a:extLst>
          </p:cNvPr>
          <p:cNvSpPr/>
          <p:nvPr/>
        </p:nvSpPr>
        <p:spPr>
          <a:xfrm>
            <a:off x="671119" y="4404220"/>
            <a:ext cx="578841" cy="36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99C83F2-2812-4DBB-8796-0B9156DDE798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960540" y="4767457"/>
            <a:ext cx="29362" cy="3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13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마이페이지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나의 예약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B51C85-4A64-411F-A6A0-8DD51C426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25786" r="54931" b="46667"/>
          <a:stretch/>
        </p:blipFill>
        <p:spPr>
          <a:xfrm>
            <a:off x="545285" y="1514762"/>
            <a:ext cx="5327009" cy="1820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B0705-34AF-414E-933D-A7B072CC0CF0}"/>
              </a:ext>
            </a:extLst>
          </p:cNvPr>
          <p:cNvSpPr txBox="1"/>
          <p:nvPr/>
        </p:nvSpPr>
        <p:spPr>
          <a:xfrm>
            <a:off x="608678" y="3867325"/>
            <a:ext cx="6891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취소가 완료되면 나의 예약 </a:t>
            </a:r>
            <a:r>
              <a:rPr lang="en-US" altLang="ko-KR" dirty="0"/>
              <a:t>– </a:t>
            </a:r>
            <a:r>
              <a:rPr lang="ko-KR" altLang="en-US" dirty="0"/>
              <a:t>자세히 보기 페이지로 이동하며</a:t>
            </a:r>
            <a:endParaRPr lang="en-US" altLang="ko-KR" dirty="0"/>
          </a:p>
          <a:p>
            <a:r>
              <a:rPr lang="ko-KR" altLang="en-US" dirty="0"/>
              <a:t>취소 완료 메시지가 출력된다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7A8C3C-AD14-4E2C-A24E-D6AAB50AFDDF}"/>
              </a:ext>
            </a:extLst>
          </p:cNvPr>
          <p:cNvSpPr/>
          <p:nvPr/>
        </p:nvSpPr>
        <p:spPr>
          <a:xfrm>
            <a:off x="608678" y="3041434"/>
            <a:ext cx="1463403" cy="293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4613E1-B99B-46A4-939B-2418C471CEC8}"/>
              </a:ext>
            </a:extLst>
          </p:cNvPr>
          <p:cNvCxnSpPr/>
          <p:nvPr/>
        </p:nvCxnSpPr>
        <p:spPr>
          <a:xfrm flipV="1">
            <a:off x="1166070" y="3335173"/>
            <a:ext cx="0" cy="59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438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</a:t>
            </a:r>
            <a:r>
              <a:rPr lang="en-US" altLang="ko-KR" sz="4000" dirty="0"/>
              <a:t>, </a:t>
            </a:r>
            <a:r>
              <a:rPr lang="ko-KR" altLang="en-US" sz="40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96DE05-9A52-42D2-8CAA-D12F9591AA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67931" r="18601" b="3632"/>
          <a:stretch/>
        </p:blipFill>
        <p:spPr>
          <a:xfrm>
            <a:off x="608678" y="1549866"/>
            <a:ext cx="7726260" cy="18791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50173F-6417-4211-80EC-60181B592D44}"/>
              </a:ext>
            </a:extLst>
          </p:cNvPr>
          <p:cNvSpPr/>
          <p:nvPr/>
        </p:nvSpPr>
        <p:spPr>
          <a:xfrm>
            <a:off x="608678" y="2718033"/>
            <a:ext cx="473502" cy="2936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EF289-FFA8-404A-9330-A8AF11EFC5AC}"/>
              </a:ext>
            </a:extLst>
          </p:cNvPr>
          <p:cNvSpPr txBox="1"/>
          <p:nvPr/>
        </p:nvSpPr>
        <p:spPr>
          <a:xfrm>
            <a:off x="679508" y="3867325"/>
            <a:ext cx="760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로그인 페이지는 </a:t>
            </a:r>
            <a:r>
              <a:rPr lang="en-US" altLang="ko-KR" dirty="0"/>
              <a:t>footer ‘</a:t>
            </a:r>
            <a:r>
              <a:rPr lang="ko-KR" altLang="en-US" dirty="0"/>
              <a:t>관리자 로그인</a:t>
            </a:r>
            <a:r>
              <a:rPr lang="en-US" altLang="ko-KR" dirty="0"/>
              <a:t>’ </a:t>
            </a:r>
            <a:r>
              <a:rPr lang="ko-KR" altLang="en-US" dirty="0"/>
              <a:t>버튼으로 들어갈 수 있다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36692D-ED6E-4BCF-87B2-5FE006C8FC48}"/>
              </a:ext>
            </a:extLst>
          </p:cNvPr>
          <p:cNvCxnSpPr>
            <a:endCxn id="6" idx="2"/>
          </p:cNvCxnSpPr>
          <p:nvPr/>
        </p:nvCxnSpPr>
        <p:spPr>
          <a:xfrm flipV="1">
            <a:off x="838899" y="3011648"/>
            <a:ext cx="6530" cy="93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65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</a:t>
            </a:r>
            <a:r>
              <a:rPr lang="en-US" altLang="ko-KR" sz="4000" dirty="0"/>
              <a:t>, </a:t>
            </a:r>
            <a:r>
              <a:rPr lang="ko-KR" altLang="en-US" sz="40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481EB5-B509-439B-A9CB-D0E11E2F0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7" t="15375" r="35666" b="50000"/>
          <a:stretch/>
        </p:blipFill>
        <p:spPr>
          <a:xfrm>
            <a:off x="608678" y="1593908"/>
            <a:ext cx="3464654" cy="2288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017659-B9FB-4A32-9196-68F38521D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2" t="14486" r="35421" b="50000"/>
          <a:stretch/>
        </p:blipFill>
        <p:spPr>
          <a:xfrm>
            <a:off x="4266215" y="1535185"/>
            <a:ext cx="3464654" cy="2346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AD35F-92AC-490D-80C5-AFFA5920ACB9}"/>
              </a:ext>
            </a:extLst>
          </p:cNvPr>
          <p:cNvSpPr txBox="1"/>
          <p:nvPr/>
        </p:nvSpPr>
        <p:spPr>
          <a:xfrm>
            <a:off x="608678" y="4253218"/>
            <a:ext cx="7130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로그인 페이지는 일반회원 로그인 페이지와 별도로 운영되며</a:t>
            </a:r>
            <a:endParaRPr lang="en-US" altLang="ko-KR" dirty="0"/>
          </a:p>
          <a:p>
            <a:r>
              <a:rPr lang="ko-KR" altLang="en-US" dirty="0"/>
              <a:t>관리자는 일반회원 페이지에서</a:t>
            </a:r>
            <a:r>
              <a:rPr lang="en-US" altLang="ko-KR" dirty="0"/>
              <a:t>, </a:t>
            </a:r>
            <a:r>
              <a:rPr lang="ko-KR" altLang="en-US" dirty="0"/>
              <a:t>일반회원은 관리자 페이지에서</a:t>
            </a:r>
            <a:endParaRPr lang="en-US" altLang="ko-KR" dirty="0"/>
          </a:p>
          <a:p>
            <a:r>
              <a:rPr lang="ko-KR" altLang="en-US" dirty="0"/>
              <a:t>로그인 할 수 없다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아이디</a:t>
            </a:r>
            <a:r>
              <a:rPr lang="en-US" altLang="ko-KR" dirty="0"/>
              <a:t>, </a:t>
            </a:r>
            <a:r>
              <a:rPr lang="ko-KR" altLang="en-US" dirty="0"/>
              <a:t>비밀번호 입력 후 </a:t>
            </a:r>
            <a:r>
              <a:rPr lang="en-US" altLang="ko-KR" dirty="0"/>
              <a:t>‘SIGN IN’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로그인 처리가 완료되면 관리자 페이지 메인으로 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604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</a:t>
            </a:r>
            <a:r>
              <a:rPr lang="en-US" altLang="ko-KR" sz="4000" dirty="0"/>
              <a:t>, </a:t>
            </a:r>
            <a:r>
              <a:rPr lang="ko-KR" altLang="en-US" sz="40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7E410E-570C-4BCD-A260-E88F4F8A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/>
          <a:stretch/>
        </p:blipFill>
        <p:spPr>
          <a:xfrm>
            <a:off x="608678" y="1469047"/>
            <a:ext cx="9125154" cy="45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Class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865EDA-DA93-496D-B805-5CAB09FF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1469047"/>
            <a:ext cx="8671487" cy="48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72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 fontScale="90000"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로그인</a:t>
            </a:r>
            <a:r>
              <a:rPr lang="en-US" altLang="ko-KR" sz="4000" dirty="0"/>
              <a:t>, </a:t>
            </a:r>
            <a:r>
              <a:rPr lang="ko-KR" altLang="en-US" sz="4000" dirty="0"/>
              <a:t>로그아웃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F39199-E9CD-4F48-8787-7A5B2CB0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8" b="65456"/>
          <a:stretch/>
        </p:blipFill>
        <p:spPr>
          <a:xfrm>
            <a:off x="608678" y="1469047"/>
            <a:ext cx="5145248" cy="2282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3BFC5C-E4A1-4A01-909A-FC1F4EAEE039}"/>
              </a:ext>
            </a:extLst>
          </p:cNvPr>
          <p:cNvSpPr/>
          <p:nvPr/>
        </p:nvSpPr>
        <p:spPr>
          <a:xfrm>
            <a:off x="5184396" y="1996580"/>
            <a:ext cx="411061" cy="3439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15123C-FAE4-45B3-9E73-6B37D3872BF0}"/>
              </a:ext>
            </a:extLst>
          </p:cNvPr>
          <p:cNvSpPr/>
          <p:nvPr/>
        </p:nvSpPr>
        <p:spPr>
          <a:xfrm>
            <a:off x="4623732" y="2971101"/>
            <a:ext cx="411061" cy="258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4835B-B7CF-47BD-BC26-E589868EF079}"/>
              </a:ext>
            </a:extLst>
          </p:cNvPr>
          <p:cNvSpPr txBox="1"/>
          <p:nvPr/>
        </p:nvSpPr>
        <p:spPr>
          <a:xfrm>
            <a:off x="5914239" y="1619075"/>
            <a:ext cx="30925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 우측 상단</a:t>
            </a:r>
            <a:endParaRPr lang="en-US" altLang="ko-KR" dirty="0"/>
          </a:p>
          <a:p>
            <a:r>
              <a:rPr lang="ko-KR" altLang="en-US" dirty="0"/>
              <a:t>초상화 아이콘을 클릭하면</a:t>
            </a:r>
            <a:endParaRPr lang="en-US" altLang="ko-KR" dirty="0"/>
          </a:p>
          <a:p>
            <a:r>
              <a:rPr lang="en-US" altLang="ko-KR" dirty="0"/>
              <a:t>‘Logout’ </a:t>
            </a:r>
            <a:r>
              <a:rPr lang="ko-KR" altLang="en-US" dirty="0"/>
              <a:t>버튼이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이걸 클릭하면 관리자</a:t>
            </a:r>
            <a:endParaRPr lang="en-US" altLang="ko-KR" dirty="0"/>
          </a:p>
          <a:p>
            <a:r>
              <a:rPr lang="ko-KR" altLang="en-US" dirty="0"/>
              <a:t>로그아웃 페이지로 이동한다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33DADA-DEF4-44B3-9108-A0C1E867E7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3" t="19057" r="29842" b="64059"/>
          <a:stretch/>
        </p:blipFill>
        <p:spPr>
          <a:xfrm>
            <a:off x="608678" y="4281606"/>
            <a:ext cx="3092514" cy="1115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720618-E130-451D-B40C-15E2EBE78EAE}"/>
              </a:ext>
            </a:extLst>
          </p:cNvPr>
          <p:cNvSpPr txBox="1"/>
          <p:nvPr/>
        </p:nvSpPr>
        <p:spPr>
          <a:xfrm>
            <a:off x="4152550" y="4370664"/>
            <a:ext cx="530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로그아웃 페이지에서 </a:t>
            </a:r>
            <a:r>
              <a:rPr lang="en-US" altLang="ko-KR" dirty="0"/>
              <a:t>‘</a:t>
            </a:r>
            <a:r>
              <a:rPr lang="ko-KR" altLang="en-US" dirty="0"/>
              <a:t>로그아웃</a:t>
            </a:r>
            <a:r>
              <a:rPr lang="en-US" altLang="ko-KR" dirty="0"/>
              <a:t>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r>
              <a:rPr lang="ko-KR" altLang="en-US" dirty="0"/>
              <a:t>정상적으로 로그아웃 처리가 완료되면</a:t>
            </a:r>
            <a:endParaRPr lang="en-US" altLang="ko-KR" dirty="0"/>
          </a:p>
          <a:p>
            <a:r>
              <a:rPr lang="ko-KR" altLang="en-US" dirty="0"/>
              <a:t>메인 페이지</a:t>
            </a:r>
            <a:r>
              <a:rPr lang="en-US" altLang="ko-KR" dirty="0"/>
              <a:t>(index </a:t>
            </a:r>
            <a:r>
              <a:rPr lang="ko-KR" altLang="en-US" dirty="0"/>
              <a:t>페이지</a:t>
            </a:r>
            <a:r>
              <a:rPr lang="en-US" altLang="ko-KR" dirty="0"/>
              <a:t>) </a:t>
            </a:r>
            <a:r>
              <a:rPr lang="ko-KR" altLang="en-US" dirty="0"/>
              <a:t>로 이동한다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13AF47-B180-4AFF-9412-E3F340F876F7}"/>
              </a:ext>
            </a:extLst>
          </p:cNvPr>
          <p:cNvSpPr/>
          <p:nvPr/>
        </p:nvSpPr>
        <p:spPr>
          <a:xfrm>
            <a:off x="608678" y="4875455"/>
            <a:ext cx="909729" cy="443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348ECB2-C7A2-425A-A48A-46482EB56DBA}"/>
              </a:ext>
            </a:extLst>
          </p:cNvPr>
          <p:cNvCxnSpPr/>
          <p:nvPr/>
        </p:nvCxnSpPr>
        <p:spPr>
          <a:xfrm flipH="1">
            <a:off x="5595457" y="1870745"/>
            <a:ext cx="411060" cy="19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8EC55C3-58E2-4BC0-A281-A7127A217071}"/>
              </a:ext>
            </a:extLst>
          </p:cNvPr>
          <p:cNvCxnSpPr/>
          <p:nvPr/>
        </p:nvCxnSpPr>
        <p:spPr>
          <a:xfrm flipH="1">
            <a:off x="5034793" y="2971101"/>
            <a:ext cx="971724" cy="8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94FCC8D-6605-419A-B9BC-0B0EE925375B}"/>
              </a:ext>
            </a:extLst>
          </p:cNvPr>
          <p:cNvCxnSpPr>
            <a:stCxn id="11" idx="1"/>
          </p:cNvCxnSpPr>
          <p:nvPr/>
        </p:nvCxnSpPr>
        <p:spPr>
          <a:xfrm flipH="1">
            <a:off x="1623497" y="4832329"/>
            <a:ext cx="2529053" cy="40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49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BF62F5-796B-4ADA-8B60-87813414A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7" r="78739" b="61139"/>
          <a:stretch/>
        </p:blipFill>
        <p:spPr>
          <a:xfrm>
            <a:off x="608678" y="2827090"/>
            <a:ext cx="2592198" cy="20217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D4F7C1-8F68-47C2-AF5B-068B2B266082}"/>
              </a:ext>
            </a:extLst>
          </p:cNvPr>
          <p:cNvSpPr/>
          <p:nvPr/>
        </p:nvSpPr>
        <p:spPr>
          <a:xfrm>
            <a:off x="1057013" y="3473042"/>
            <a:ext cx="520117" cy="276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6E6206-B9F4-41CE-B9AB-AD870228C7C3}"/>
              </a:ext>
            </a:extLst>
          </p:cNvPr>
          <p:cNvSpPr/>
          <p:nvPr/>
        </p:nvSpPr>
        <p:spPr>
          <a:xfrm>
            <a:off x="1149292" y="3749879"/>
            <a:ext cx="671119" cy="276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589F2-DE4C-4E10-A56B-57D89E7F5DDC}"/>
              </a:ext>
            </a:extLst>
          </p:cNvPr>
          <p:cNvSpPr txBox="1"/>
          <p:nvPr/>
        </p:nvSpPr>
        <p:spPr>
          <a:xfrm>
            <a:off x="3489820" y="2994870"/>
            <a:ext cx="51004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 </a:t>
            </a:r>
            <a:r>
              <a:rPr lang="en-US" altLang="ko-KR" dirty="0"/>
              <a:t>‘</a:t>
            </a:r>
            <a:r>
              <a:rPr lang="ko-KR" altLang="en-US" dirty="0"/>
              <a:t>공지사항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공지사항 목록</a:t>
            </a:r>
            <a:r>
              <a:rPr lang="en-US" altLang="ko-KR" dirty="0"/>
              <a:t>’, ‘</a:t>
            </a:r>
            <a:r>
              <a:rPr lang="ko-KR" altLang="en-US" dirty="0"/>
              <a:t>공지사항 작성</a:t>
            </a:r>
            <a:r>
              <a:rPr lang="en-US" altLang="ko-KR" dirty="0"/>
              <a:t>’ </a:t>
            </a:r>
            <a:r>
              <a:rPr lang="ko-KR" altLang="en-US" dirty="0"/>
              <a:t>버튼이 나온다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관리자의 공지사항 작성은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공지사항 작성</a:t>
            </a:r>
            <a:r>
              <a:rPr lang="en-US" altLang="ko-KR" dirty="0"/>
              <a:t>’ </a:t>
            </a:r>
            <a:r>
              <a:rPr lang="ko-KR" altLang="en-US" dirty="0"/>
              <a:t>버튼으로 이동한 페이지에서</a:t>
            </a:r>
            <a:endParaRPr lang="en-US" altLang="ko-KR" dirty="0"/>
          </a:p>
          <a:p>
            <a:r>
              <a:rPr lang="ko-KR" altLang="en-US" dirty="0"/>
              <a:t>작성이 가능하다</a:t>
            </a:r>
          </a:p>
        </p:txBody>
      </p:sp>
    </p:spTree>
    <p:extLst>
      <p:ext uri="{BB962C8B-B14F-4D97-AF65-F5344CB8AC3E}">
        <p14:creationId xmlns:p14="http://schemas.microsoft.com/office/powerpoint/2010/main" val="1020271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1998B4-E7CA-4CC6-83B6-BB37339EE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t="17406" r="2157" b="15312"/>
          <a:stretch/>
        </p:blipFill>
        <p:spPr>
          <a:xfrm>
            <a:off x="608679" y="1469048"/>
            <a:ext cx="6453018" cy="287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9EFA8-F1C2-4826-A1B3-F10F47F05B46}"/>
              </a:ext>
            </a:extLst>
          </p:cNvPr>
          <p:cNvSpPr txBox="1"/>
          <p:nvPr/>
        </p:nvSpPr>
        <p:spPr>
          <a:xfrm>
            <a:off x="696286" y="4605556"/>
            <a:ext cx="590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일반회원이 보는 페이지와 같이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되어있고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제목</a:t>
            </a:r>
            <a:r>
              <a:rPr lang="en-US" altLang="ko-KR" dirty="0"/>
              <a:t>’ </a:t>
            </a:r>
            <a:r>
              <a:rPr lang="ko-KR" altLang="en-US" dirty="0"/>
              <a:t>을 누르면 그 공지사항을 보는 페이지로 이동한다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550576-DB38-466B-8C22-32A0E703724A}"/>
              </a:ext>
            </a:extLst>
          </p:cNvPr>
          <p:cNvSpPr/>
          <p:nvPr/>
        </p:nvSpPr>
        <p:spPr>
          <a:xfrm>
            <a:off x="1359017" y="1879134"/>
            <a:ext cx="1166069" cy="2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EF3140-0785-41A1-A2BA-9264329C480A}"/>
              </a:ext>
            </a:extLst>
          </p:cNvPr>
          <p:cNvCxnSpPr/>
          <p:nvPr/>
        </p:nvCxnSpPr>
        <p:spPr>
          <a:xfrm flipH="1" flipV="1">
            <a:off x="2525086" y="2197916"/>
            <a:ext cx="973123" cy="240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52CA77-EB22-4987-B9C3-FDFEE3EEFCE5}"/>
              </a:ext>
            </a:extLst>
          </p:cNvPr>
          <p:cNvCxnSpPr>
            <a:stCxn id="8" idx="0"/>
          </p:cNvCxnSpPr>
          <p:nvPr/>
        </p:nvCxnSpPr>
        <p:spPr>
          <a:xfrm flipV="1">
            <a:off x="3649979" y="4152362"/>
            <a:ext cx="1685419" cy="45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633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CA9B54-88B2-4424-B5FC-B36624CEC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t="16518" r="13302" b="30799"/>
          <a:stretch/>
        </p:blipFill>
        <p:spPr>
          <a:xfrm>
            <a:off x="608678" y="1469047"/>
            <a:ext cx="7130642" cy="34814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69F9C4-A788-4747-837D-7739E0EA4753}"/>
              </a:ext>
            </a:extLst>
          </p:cNvPr>
          <p:cNvSpPr/>
          <p:nvPr/>
        </p:nvSpPr>
        <p:spPr>
          <a:xfrm>
            <a:off x="2390862" y="1812022"/>
            <a:ext cx="478173" cy="276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BFC697-A985-4DCC-9F7C-3BFA764D101A}"/>
              </a:ext>
            </a:extLst>
          </p:cNvPr>
          <p:cNvSpPr/>
          <p:nvPr/>
        </p:nvSpPr>
        <p:spPr>
          <a:xfrm>
            <a:off x="608678" y="4563611"/>
            <a:ext cx="1354346" cy="386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1AD2C-BDB8-4676-865B-8DE67A94BFED}"/>
              </a:ext>
            </a:extLst>
          </p:cNvPr>
          <p:cNvSpPr txBox="1"/>
          <p:nvPr/>
        </p:nvSpPr>
        <p:spPr>
          <a:xfrm>
            <a:off x="696286" y="5234730"/>
            <a:ext cx="8576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제목을 클릭하면 이 페이지로 이동하며</a:t>
            </a:r>
            <a:r>
              <a:rPr lang="en-US" altLang="ko-KR" dirty="0"/>
              <a:t>, </a:t>
            </a:r>
            <a:r>
              <a:rPr lang="ko-KR" altLang="en-US" dirty="0"/>
              <a:t>공지사항 번호를 확인할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여기에서 이 공지사항에 대한 수정</a:t>
            </a:r>
            <a:r>
              <a:rPr lang="en-US" altLang="ko-KR" dirty="0"/>
              <a:t>, </a:t>
            </a:r>
            <a:r>
              <a:rPr lang="ko-KR" altLang="en-US" dirty="0"/>
              <a:t>삭제를 할 수 있다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67078B-D547-4063-8EB6-2F2C6321BEB6}"/>
              </a:ext>
            </a:extLst>
          </p:cNvPr>
          <p:cNvCxnSpPr/>
          <p:nvPr/>
        </p:nvCxnSpPr>
        <p:spPr>
          <a:xfrm flipV="1">
            <a:off x="1057013" y="4950478"/>
            <a:ext cx="58723" cy="28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EA8DDE-DF66-48CC-ACE6-B2D913C0D24F}"/>
              </a:ext>
            </a:extLst>
          </p:cNvPr>
          <p:cNvCxnSpPr>
            <a:endCxn id="6" idx="2"/>
          </p:cNvCxnSpPr>
          <p:nvPr/>
        </p:nvCxnSpPr>
        <p:spPr>
          <a:xfrm flipV="1">
            <a:off x="2323751" y="2088859"/>
            <a:ext cx="306198" cy="3248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67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B8E90F-D381-4745-88A8-9CFC4B076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1" t="16010" r="13646" b="36512"/>
          <a:stretch/>
        </p:blipFill>
        <p:spPr>
          <a:xfrm>
            <a:off x="608678" y="1543575"/>
            <a:ext cx="7080309" cy="3137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2EAA23-0F21-4B28-AC00-B6AA1E4953E3}"/>
              </a:ext>
            </a:extLst>
          </p:cNvPr>
          <p:cNvSpPr/>
          <p:nvPr/>
        </p:nvSpPr>
        <p:spPr>
          <a:xfrm>
            <a:off x="608678" y="4387442"/>
            <a:ext cx="582559" cy="2936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9715A-290F-47AD-AB3B-7C9FBE155ED0}"/>
              </a:ext>
            </a:extLst>
          </p:cNvPr>
          <p:cNvSpPr txBox="1"/>
          <p:nvPr/>
        </p:nvSpPr>
        <p:spPr>
          <a:xfrm>
            <a:off x="671119" y="5033394"/>
            <a:ext cx="8421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 에서 </a:t>
            </a:r>
            <a:r>
              <a:rPr lang="en-US" altLang="ko-KR" dirty="0"/>
              <a:t>‘</a:t>
            </a:r>
            <a:r>
              <a:rPr lang="ko-KR" altLang="en-US" dirty="0"/>
              <a:t>공지사항 작성</a:t>
            </a:r>
            <a:r>
              <a:rPr lang="en-US" altLang="ko-KR" dirty="0"/>
              <a:t>’ </a:t>
            </a:r>
            <a:r>
              <a:rPr lang="ko-KR" altLang="en-US" dirty="0"/>
              <a:t>버튼을 클릭하면 이 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작성자는 본인의 아이디로 고정되며</a:t>
            </a:r>
            <a:r>
              <a:rPr lang="en-US" altLang="ko-KR" dirty="0"/>
              <a:t>, </a:t>
            </a:r>
            <a:r>
              <a:rPr lang="ko-KR" altLang="en-US" dirty="0"/>
              <a:t>제목과 내용을 입력한 후</a:t>
            </a:r>
            <a:endParaRPr lang="en-US" altLang="ko-KR" dirty="0"/>
          </a:p>
          <a:p>
            <a:r>
              <a:rPr lang="en-US" altLang="ko-KR" dirty="0"/>
              <a:t>‘Submit’ </a:t>
            </a:r>
            <a:r>
              <a:rPr lang="ko-KR" altLang="en-US" dirty="0"/>
              <a:t>버튼을 클릭하여 공지사항을 등록할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7611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C944BA-9601-46FF-9C09-9782D422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47747" r="21629" b="16327"/>
          <a:stretch/>
        </p:blipFill>
        <p:spPr>
          <a:xfrm>
            <a:off x="608678" y="1761688"/>
            <a:ext cx="7600427" cy="2374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BE2A9-FC1B-4B74-97CA-85B200B71BB7}"/>
              </a:ext>
            </a:extLst>
          </p:cNvPr>
          <p:cNvSpPr txBox="1"/>
          <p:nvPr/>
        </p:nvSpPr>
        <p:spPr>
          <a:xfrm>
            <a:off x="608678" y="447133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공지사항을 등록하면 공지사항 목록 페이지로 이동하며</a:t>
            </a:r>
            <a:endParaRPr lang="en-US" altLang="ko-KR" dirty="0"/>
          </a:p>
          <a:p>
            <a:r>
              <a:rPr lang="ko-KR" altLang="en-US" dirty="0"/>
              <a:t>등록 완료 메시지가 출력된다</a:t>
            </a:r>
          </a:p>
        </p:txBody>
      </p:sp>
    </p:spTree>
    <p:extLst>
      <p:ext uri="{BB962C8B-B14F-4D97-AF65-F5344CB8AC3E}">
        <p14:creationId xmlns:p14="http://schemas.microsoft.com/office/powerpoint/2010/main" val="2453860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1C9741-6D43-43D6-8B5E-3FED521CE8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16010" r="13302" b="30799"/>
          <a:stretch/>
        </p:blipFill>
        <p:spPr>
          <a:xfrm>
            <a:off x="608678" y="1603271"/>
            <a:ext cx="6085737" cy="30034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86DDA2-C56D-4AAE-83B2-76831531A0DC}"/>
              </a:ext>
            </a:extLst>
          </p:cNvPr>
          <p:cNvSpPr/>
          <p:nvPr/>
        </p:nvSpPr>
        <p:spPr>
          <a:xfrm>
            <a:off x="608678" y="4320330"/>
            <a:ext cx="498669" cy="28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E07912-8757-4216-9BDC-D8B6789A5CC3}"/>
              </a:ext>
            </a:extLst>
          </p:cNvPr>
          <p:cNvSpPr txBox="1"/>
          <p:nvPr/>
        </p:nvSpPr>
        <p:spPr>
          <a:xfrm>
            <a:off x="608678" y="4915949"/>
            <a:ext cx="903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상세 페이지에서 </a:t>
            </a:r>
            <a:r>
              <a:rPr lang="en-US" altLang="ko-KR" dirty="0"/>
              <a:t>‘Modify’ </a:t>
            </a:r>
            <a:r>
              <a:rPr lang="ko-KR" altLang="en-US" dirty="0"/>
              <a:t>버튼을 클릭하면 공지사항 수정 페이지로 이동한다</a:t>
            </a:r>
            <a:endParaRPr lang="en-US" altLang="ko-KR" dirty="0"/>
          </a:p>
          <a:p>
            <a:r>
              <a:rPr lang="ko-KR" altLang="en-US" dirty="0"/>
              <a:t>수정할 사항을 적용한 뒤 </a:t>
            </a:r>
            <a:r>
              <a:rPr lang="en-US" altLang="ko-KR" dirty="0"/>
              <a:t>‘Modify’ </a:t>
            </a:r>
            <a:r>
              <a:rPr lang="ko-KR" altLang="en-US" dirty="0"/>
              <a:t>버튼을 클릭하면 수정이 완료된다</a:t>
            </a:r>
          </a:p>
        </p:txBody>
      </p:sp>
    </p:spTree>
    <p:extLst>
      <p:ext uri="{BB962C8B-B14F-4D97-AF65-F5344CB8AC3E}">
        <p14:creationId xmlns:p14="http://schemas.microsoft.com/office/powerpoint/2010/main" val="3573708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1B27F-0961-44D6-972C-FA2984F89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 t="67170" r="46743" b="5917"/>
          <a:stretch/>
        </p:blipFill>
        <p:spPr>
          <a:xfrm>
            <a:off x="1117818" y="2539767"/>
            <a:ext cx="4555223" cy="17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6B36E-FCE5-488C-9133-9A771DC5FD71}"/>
              </a:ext>
            </a:extLst>
          </p:cNvPr>
          <p:cNvSpPr txBox="1"/>
          <p:nvPr/>
        </p:nvSpPr>
        <p:spPr>
          <a:xfrm>
            <a:off x="5998128" y="2718033"/>
            <a:ext cx="362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수정이 완료되면</a:t>
            </a:r>
            <a:endParaRPr lang="en-US" altLang="ko-KR" dirty="0"/>
          </a:p>
          <a:p>
            <a:r>
              <a:rPr lang="ko-KR" altLang="en-US" dirty="0"/>
              <a:t>공지사항 목록 페이지로 이동하고</a:t>
            </a:r>
            <a:endParaRPr lang="en-US" altLang="ko-KR" dirty="0"/>
          </a:p>
          <a:p>
            <a:r>
              <a:rPr lang="ko-KR" altLang="en-US" dirty="0"/>
              <a:t>수정 완료 메시지가 출력된다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E7DB8F-3B29-451E-9442-8946C598A031}"/>
              </a:ext>
            </a:extLst>
          </p:cNvPr>
          <p:cNvSpPr/>
          <p:nvPr/>
        </p:nvSpPr>
        <p:spPr>
          <a:xfrm>
            <a:off x="1182848" y="3137483"/>
            <a:ext cx="2139192" cy="291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D522FA-808B-4EBD-9AA1-E36E8A35B2B9}"/>
              </a:ext>
            </a:extLst>
          </p:cNvPr>
          <p:cNvCxnSpPr>
            <a:stCxn id="6" idx="1"/>
          </p:cNvCxnSpPr>
          <p:nvPr/>
        </p:nvCxnSpPr>
        <p:spPr>
          <a:xfrm flipH="1">
            <a:off x="3387070" y="3179698"/>
            <a:ext cx="2611058" cy="3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53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4C133-C961-45AB-84F9-83785F982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7335" r="13302" b="31180"/>
          <a:stretch/>
        </p:blipFill>
        <p:spPr>
          <a:xfrm>
            <a:off x="608678" y="1624668"/>
            <a:ext cx="5892790" cy="3381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DBCF0-0AB4-4972-BE48-9409AED7865E}"/>
              </a:ext>
            </a:extLst>
          </p:cNvPr>
          <p:cNvSpPr txBox="1"/>
          <p:nvPr/>
        </p:nvSpPr>
        <p:spPr>
          <a:xfrm>
            <a:off x="6719582" y="1845578"/>
            <a:ext cx="28616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상세 페이지에서</a:t>
            </a:r>
            <a:endParaRPr lang="en-US" altLang="ko-KR" dirty="0"/>
          </a:p>
          <a:p>
            <a:r>
              <a:rPr lang="en-US" altLang="ko-KR" dirty="0"/>
              <a:t>‘Delete’ </a:t>
            </a:r>
            <a:r>
              <a:rPr lang="ko-KR" altLang="en-US" dirty="0"/>
              <a:t>버튼을 누르면</a:t>
            </a:r>
            <a:endParaRPr lang="en-US" altLang="ko-KR" dirty="0"/>
          </a:p>
          <a:p>
            <a:r>
              <a:rPr lang="ko-KR" altLang="en-US" dirty="0"/>
              <a:t>삭제 확인 창이 뜨고</a:t>
            </a:r>
            <a:endParaRPr lang="en-US" altLang="ko-KR" dirty="0"/>
          </a:p>
          <a:p>
            <a:r>
              <a:rPr lang="ko-KR" altLang="en-US" dirty="0"/>
              <a:t>확인을 누르면</a:t>
            </a:r>
            <a:endParaRPr lang="en-US" altLang="ko-KR" dirty="0"/>
          </a:p>
          <a:p>
            <a:r>
              <a:rPr lang="ko-KR" altLang="en-US" dirty="0"/>
              <a:t>공지사항이 삭제된다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EF0E55-E99A-4BB2-A63B-6FEB2956C965}"/>
              </a:ext>
            </a:extLst>
          </p:cNvPr>
          <p:cNvSpPr/>
          <p:nvPr/>
        </p:nvSpPr>
        <p:spPr>
          <a:xfrm>
            <a:off x="1015068" y="4764947"/>
            <a:ext cx="369115" cy="241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6573DB-CEC7-469E-B5A9-993C1C865867}"/>
              </a:ext>
            </a:extLst>
          </p:cNvPr>
          <p:cNvSpPr/>
          <p:nvPr/>
        </p:nvSpPr>
        <p:spPr>
          <a:xfrm>
            <a:off x="3020037" y="2038525"/>
            <a:ext cx="520117" cy="3355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65E4AC-123C-4C2D-9227-E3A5B78C427E}"/>
              </a:ext>
            </a:extLst>
          </p:cNvPr>
          <p:cNvCxnSpPr/>
          <p:nvPr/>
        </p:nvCxnSpPr>
        <p:spPr>
          <a:xfrm flipH="1">
            <a:off x="1442906" y="2787941"/>
            <a:ext cx="5343788" cy="197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5885D4-F26D-477D-BC98-39171B671D4E}"/>
              </a:ext>
            </a:extLst>
          </p:cNvPr>
          <p:cNvCxnSpPr/>
          <p:nvPr/>
        </p:nvCxnSpPr>
        <p:spPr>
          <a:xfrm flipH="1" flipV="1">
            <a:off x="3598877" y="2374084"/>
            <a:ext cx="3187817" cy="41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9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</a:t>
            </a:r>
            <a:r>
              <a:rPr lang="ko-KR" altLang="en-US" sz="4000" dirty="0"/>
              <a:t>공지사항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FE49BC-4541-4E01-ACBB-20A88E62A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59172" r="51629" b="14169"/>
          <a:stretch/>
        </p:blipFill>
        <p:spPr>
          <a:xfrm>
            <a:off x="608678" y="1770078"/>
            <a:ext cx="3884103" cy="17616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353668-0F3E-4854-96A9-27E804A38A5A}"/>
              </a:ext>
            </a:extLst>
          </p:cNvPr>
          <p:cNvSpPr/>
          <p:nvPr/>
        </p:nvSpPr>
        <p:spPr>
          <a:xfrm>
            <a:off x="608678" y="2827090"/>
            <a:ext cx="1723461" cy="377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6448B-1071-4B6E-B487-19DB706A6060}"/>
              </a:ext>
            </a:extLst>
          </p:cNvPr>
          <p:cNvSpPr txBox="1"/>
          <p:nvPr/>
        </p:nvSpPr>
        <p:spPr>
          <a:xfrm>
            <a:off x="704675" y="3674378"/>
            <a:ext cx="590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삭제를 하면 공지사항 목록 페이지로 이동하며</a:t>
            </a:r>
            <a:endParaRPr lang="en-US" altLang="ko-KR" dirty="0"/>
          </a:p>
          <a:p>
            <a:r>
              <a:rPr lang="ko-KR" altLang="en-US" dirty="0"/>
              <a:t>삭제 완료 메시지가 출력된다</a:t>
            </a:r>
          </a:p>
        </p:txBody>
      </p:sp>
    </p:spTree>
    <p:extLst>
      <p:ext uri="{BB962C8B-B14F-4D97-AF65-F5344CB8AC3E}">
        <p14:creationId xmlns:p14="http://schemas.microsoft.com/office/powerpoint/2010/main" val="401629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Class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5F98F2-0479-412B-85A5-582ADAB3A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1843794"/>
            <a:ext cx="10108734" cy="317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65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Q&amp;A </a:t>
            </a:r>
            <a:r>
              <a:rPr lang="ko-KR" altLang="en-US" sz="4000" dirty="0"/>
              <a:t>답글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3EA46C-47F8-40DB-BC6D-EC063F02E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r="85756" b="22294"/>
          <a:stretch/>
        </p:blipFill>
        <p:spPr>
          <a:xfrm>
            <a:off x="608678" y="1598102"/>
            <a:ext cx="1736585" cy="4650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8E52A4-AE1A-4EB3-8448-48F91D582C36}"/>
              </a:ext>
            </a:extLst>
          </p:cNvPr>
          <p:cNvSpPr txBox="1"/>
          <p:nvPr/>
        </p:nvSpPr>
        <p:spPr>
          <a:xfrm>
            <a:off x="2843868" y="1778466"/>
            <a:ext cx="48134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바의 </a:t>
            </a:r>
            <a:r>
              <a:rPr lang="en-US" altLang="ko-KR" dirty="0"/>
              <a:t>‘Q&amp;A’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en-US" altLang="ko-KR" dirty="0"/>
              <a:t>‘Q&amp;A </a:t>
            </a:r>
            <a:r>
              <a:rPr lang="ko-KR" altLang="en-US" dirty="0"/>
              <a:t>목록</a:t>
            </a:r>
            <a:r>
              <a:rPr lang="en-US" altLang="ko-KR" dirty="0"/>
              <a:t>’ </a:t>
            </a:r>
            <a:r>
              <a:rPr lang="ko-KR" altLang="en-US" dirty="0"/>
              <a:t>버튼이 있고</a:t>
            </a:r>
            <a:r>
              <a:rPr lang="en-US" altLang="ko-KR" dirty="0"/>
              <a:t>, </a:t>
            </a:r>
            <a:r>
              <a:rPr lang="ko-KR" altLang="en-US" dirty="0"/>
              <a:t>이 버튼을 클릭하면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Q&amp;A </a:t>
            </a:r>
            <a:r>
              <a:rPr lang="ko-KR" altLang="en-US" dirty="0"/>
              <a:t>목록 페이지로 이동한다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7CD3AA-548A-40E2-83F0-3D8F8A422C4D}"/>
              </a:ext>
            </a:extLst>
          </p:cNvPr>
          <p:cNvSpPr/>
          <p:nvPr/>
        </p:nvSpPr>
        <p:spPr>
          <a:xfrm>
            <a:off x="956345" y="2634143"/>
            <a:ext cx="536895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A70C-D66B-4D41-A17A-283FAFC1A8CB}"/>
              </a:ext>
            </a:extLst>
          </p:cNvPr>
          <p:cNvSpPr/>
          <p:nvPr/>
        </p:nvSpPr>
        <p:spPr>
          <a:xfrm>
            <a:off x="1149292" y="2902591"/>
            <a:ext cx="536895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618E2A2-E9E9-4F54-88D0-4B6C50E8561A}"/>
              </a:ext>
            </a:extLst>
          </p:cNvPr>
          <p:cNvCxnSpPr/>
          <p:nvPr/>
        </p:nvCxnSpPr>
        <p:spPr>
          <a:xfrm flipH="1">
            <a:off x="1627464" y="2172749"/>
            <a:ext cx="1291905" cy="63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78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Q&amp;A </a:t>
            </a:r>
            <a:r>
              <a:rPr lang="ko-KR" altLang="en-US" sz="4000" dirty="0"/>
              <a:t>답글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E6749-545A-450E-925D-64B7DCAAA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5" t="17026" r="1743" b="18612"/>
          <a:stretch/>
        </p:blipFill>
        <p:spPr>
          <a:xfrm>
            <a:off x="608678" y="1686187"/>
            <a:ext cx="7043147" cy="300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DB9BE-F84E-4926-A7C9-A55ECCD02873}"/>
              </a:ext>
            </a:extLst>
          </p:cNvPr>
          <p:cNvSpPr txBox="1"/>
          <p:nvPr/>
        </p:nvSpPr>
        <p:spPr>
          <a:xfrm>
            <a:off x="704675" y="4764947"/>
            <a:ext cx="728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 페이지와 같이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되어있고</a:t>
            </a:r>
            <a:r>
              <a:rPr lang="en-US" altLang="ko-KR" dirty="0"/>
              <a:t>, ‘</a:t>
            </a:r>
            <a:r>
              <a:rPr lang="ko-KR" altLang="en-US" dirty="0"/>
              <a:t>제목</a:t>
            </a:r>
            <a:r>
              <a:rPr lang="en-US" altLang="ko-KR" dirty="0"/>
              <a:t>’ </a:t>
            </a:r>
            <a:r>
              <a:rPr lang="ko-KR" altLang="en-US" dirty="0"/>
              <a:t>을 클릭하면 </a:t>
            </a:r>
            <a:endParaRPr lang="en-US" altLang="ko-KR" dirty="0"/>
          </a:p>
          <a:p>
            <a:r>
              <a:rPr lang="ko-KR" altLang="en-US" dirty="0"/>
              <a:t>질문 상세보기 페이지로 이동한다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FB87AA-838E-4CCC-886D-14C939A6EBEB}"/>
              </a:ext>
            </a:extLst>
          </p:cNvPr>
          <p:cNvSpPr/>
          <p:nvPr/>
        </p:nvSpPr>
        <p:spPr>
          <a:xfrm>
            <a:off x="1172631" y="4169328"/>
            <a:ext cx="1612514" cy="243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A4CD61-D8BF-4A9A-A9E0-7F336F15BBD0}"/>
              </a:ext>
            </a:extLst>
          </p:cNvPr>
          <p:cNvCxnSpPr/>
          <p:nvPr/>
        </p:nvCxnSpPr>
        <p:spPr>
          <a:xfrm flipV="1">
            <a:off x="1375794" y="4488110"/>
            <a:ext cx="0" cy="335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8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Q&amp;A </a:t>
            </a:r>
            <a:r>
              <a:rPr lang="ko-KR" altLang="en-US" sz="4000" dirty="0"/>
              <a:t>답글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D4F422-CAC9-48E4-BA59-BB81DD11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3" t="16263" r="13406" b="5410"/>
          <a:stretch/>
        </p:blipFill>
        <p:spPr>
          <a:xfrm>
            <a:off x="608678" y="1677798"/>
            <a:ext cx="4330489" cy="31123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BB41B-8296-4348-B5EA-61B9AE2005D8}"/>
              </a:ext>
            </a:extLst>
          </p:cNvPr>
          <p:cNvSpPr/>
          <p:nvPr/>
        </p:nvSpPr>
        <p:spPr>
          <a:xfrm>
            <a:off x="461394" y="3833769"/>
            <a:ext cx="4563612" cy="11650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A359D-8E27-4F63-BB96-A580FA62BEB9}"/>
              </a:ext>
            </a:extLst>
          </p:cNvPr>
          <p:cNvSpPr txBox="1"/>
          <p:nvPr/>
        </p:nvSpPr>
        <p:spPr>
          <a:xfrm>
            <a:off x="5427677" y="1812022"/>
            <a:ext cx="2999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 상세보기 페이지에서</a:t>
            </a:r>
            <a:endParaRPr lang="en-US" altLang="ko-KR" dirty="0"/>
          </a:p>
          <a:p>
            <a:r>
              <a:rPr lang="ko-KR" altLang="en-US" dirty="0"/>
              <a:t>질문을 삭제할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답글을 달 수도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하단의 </a:t>
            </a:r>
            <a:r>
              <a:rPr lang="en-US" altLang="ko-KR" dirty="0"/>
              <a:t>Q&amp;A </a:t>
            </a:r>
            <a:r>
              <a:rPr lang="ko-KR" altLang="en-US" dirty="0"/>
              <a:t>답글은</a:t>
            </a:r>
            <a:endParaRPr lang="en-US" altLang="ko-KR" dirty="0"/>
          </a:p>
          <a:p>
            <a:r>
              <a:rPr lang="ko-KR" altLang="en-US" dirty="0"/>
              <a:t>답글이 존재 할 때만 생긴다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9CE62F-AD0D-4BE5-B562-0498CDE3653C}"/>
              </a:ext>
            </a:extLst>
          </p:cNvPr>
          <p:cNvSpPr/>
          <p:nvPr/>
        </p:nvSpPr>
        <p:spPr>
          <a:xfrm>
            <a:off x="608678" y="3566348"/>
            <a:ext cx="599337" cy="267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4884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Q&amp;A </a:t>
            </a:r>
            <a:r>
              <a:rPr lang="ko-KR" altLang="en-US" sz="4000" dirty="0"/>
              <a:t>답글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F623F4-DA24-4DF3-9684-F69E1AEC1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2" t="38352" r="13233" b="11122"/>
          <a:stretch/>
        </p:blipFill>
        <p:spPr>
          <a:xfrm>
            <a:off x="608678" y="1759591"/>
            <a:ext cx="7139031" cy="3338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1186C-005F-468F-A600-94D9C4431509}"/>
              </a:ext>
            </a:extLst>
          </p:cNvPr>
          <p:cNvSpPr txBox="1"/>
          <p:nvPr/>
        </p:nvSpPr>
        <p:spPr>
          <a:xfrm>
            <a:off x="608678" y="5098409"/>
            <a:ext cx="8606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질문 상세보기 페이지에서 </a:t>
            </a:r>
            <a:r>
              <a:rPr lang="en-US" altLang="ko-KR" dirty="0"/>
              <a:t>‘Reply’ </a:t>
            </a:r>
            <a:r>
              <a:rPr lang="ko-KR" altLang="en-US" dirty="0"/>
              <a:t>버튼을 클릭하면 답글 달기 페이지로 이동한다</a:t>
            </a:r>
            <a:endParaRPr lang="en-US" altLang="ko-KR" dirty="0"/>
          </a:p>
          <a:p>
            <a:r>
              <a:rPr lang="ko-KR" altLang="en-US" dirty="0"/>
              <a:t>답글 작성자는 관리자로 자동으로 고정되고</a:t>
            </a:r>
            <a:r>
              <a:rPr lang="en-US" altLang="ko-KR" dirty="0"/>
              <a:t>, </a:t>
            </a:r>
            <a:r>
              <a:rPr lang="ko-KR" altLang="en-US" dirty="0"/>
              <a:t>답글 작성 후 </a:t>
            </a:r>
            <a:r>
              <a:rPr lang="en-US" altLang="ko-KR" dirty="0"/>
              <a:t>‘Reply’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답글이 작성된다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360BFD-B3AA-49BF-9B54-163AF5194B97}"/>
              </a:ext>
            </a:extLst>
          </p:cNvPr>
          <p:cNvSpPr/>
          <p:nvPr/>
        </p:nvSpPr>
        <p:spPr>
          <a:xfrm>
            <a:off x="2340528" y="3296873"/>
            <a:ext cx="5407181" cy="830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332609-B7F6-4FED-A743-7AC1F61388A9}"/>
              </a:ext>
            </a:extLst>
          </p:cNvPr>
          <p:cNvSpPr/>
          <p:nvPr/>
        </p:nvSpPr>
        <p:spPr>
          <a:xfrm>
            <a:off x="738231" y="4714613"/>
            <a:ext cx="385894" cy="209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5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- Q&amp;A </a:t>
            </a:r>
            <a:r>
              <a:rPr lang="ko-KR" altLang="en-US" sz="4000" dirty="0"/>
              <a:t>답글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A35B94-20F8-4A6C-BD55-6A3D73CD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3" t="33274" r="13922" b="3760"/>
          <a:stretch/>
        </p:blipFill>
        <p:spPr>
          <a:xfrm>
            <a:off x="608678" y="1702965"/>
            <a:ext cx="7071920" cy="4160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D99C1-3CBC-4619-AABE-1D8307298BA7}"/>
              </a:ext>
            </a:extLst>
          </p:cNvPr>
          <p:cNvSpPr txBox="1"/>
          <p:nvPr/>
        </p:nvSpPr>
        <p:spPr>
          <a:xfrm>
            <a:off x="7927596" y="1895912"/>
            <a:ext cx="2169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답글을 작성하면</a:t>
            </a:r>
            <a:endParaRPr lang="en-US" altLang="ko-KR" dirty="0"/>
          </a:p>
          <a:p>
            <a:r>
              <a:rPr lang="ko-KR" altLang="en-US" dirty="0"/>
              <a:t>해당 답글을 작성한</a:t>
            </a:r>
            <a:endParaRPr lang="en-US" altLang="ko-KR" dirty="0"/>
          </a:p>
          <a:p>
            <a:r>
              <a:rPr lang="ko-KR" altLang="en-US" dirty="0"/>
              <a:t>질문 페이지로</a:t>
            </a:r>
            <a:endParaRPr lang="en-US" altLang="ko-KR" dirty="0"/>
          </a:p>
          <a:p>
            <a:r>
              <a:rPr lang="ko-KR" altLang="en-US" dirty="0"/>
              <a:t>돌아가며</a:t>
            </a:r>
            <a:endParaRPr lang="en-US" altLang="ko-KR" dirty="0"/>
          </a:p>
          <a:p>
            <a:r>
              <a:rPr lang="ko-KR" altLang="en-US" dirty="0"/>
              <a:t>작성한 답글을</a:t>
            </a:r>
            <a:endParaRPr lang="en-US" altLang="ko-KR" dirty="0"/>
          </a:p>
          <a:p>
            <a:r>
              <a:rPr lang="ko-KR" altLang="en-US" dirty="0"/>
              <a:t>확인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812232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예약 목록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D1B2A3-3EC5-44F4-A290-F605DE5F2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r="85756" b="44256"/>
          <a:stretch/>
        </p:blipFill>
        <p:spPr>
          <a:xfrm>
            <a:off x="608678" y="1716947"/>
            <a:ext cx="1736585" cy="3199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E5412-C335-46F5-91C1-A6EF5CC0584E}"/>
              </a:ext>
            </a:extLst>
          </p:cNvPr>
          <p:cNvSpPr txBox="1"/>
          <p:nvPr/>
        </p:nvSpPr>
        <p:spPr>
          <a:xfrm>
            <a:off x="2499919" y="1996580"/>
            <a:ext cx="530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바의 </a:t>
            </a:r>
            <a:r>
              <a:rPr lang="en-US" altLang="ko-KR" dirty="0"/>
              <a:t>‘</a:t>
            </a:r>
            <a:r>
              <a:rPr lang="ko-KR" altLang="en-US" dirty="0"/>
              <a:t>예약관리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예약 목록</a:t>
            </a:r>
            <a:r>
              <a:rPr lang="en-US" altLang="ko-KR" dirty="0"/>
              <a:t>’ </a:t>
            </a:r>
            <a:r>
              <a:rPr lang="ko-KR" altLang="en-US" dirty="0"/>
              <a:t>나오고</a:t>
            </a:r>
            <a:r>
              <a:rPr lang="en-US" altLang="ko-KR" dirty="0"/>
              <a:t>, </a:t>
            </a:r>
            <a:r>
              <a:rPr lang="ko-KR" altLang="en-US" dirty="0"/>
              <a:t>이 버튼을 클릭하면</a:t>
            </a:r>
            <a:endParaRPr lang="en-US" altLang="ko-KR" dirty="0"/>
          </a:p>
          <a:p>
            <a:r>
              <a:rPr lang="ko-KR" altLang="en-US" dirty="0"/>
              <a:t>전체 예약 목록을 확인 할 수 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D785A4-6841-4EA4-8827-687A86B34460}"/>
              </a:ext>
            </a:extLst>
          </p:cNvPr>
          <p:cNvSpPr/>
          <p:nvPr/>
        </p:nvSpPr>
        <p:spPr>
          <a:xfrm>
            <a:off x="998290" y="3429000"/>
            <a:ext cx="595618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F7F09D-DA0B-4AA2-8C97-BECD22A6467E}"/>
              </a:ext>
            </a:extLst>
          </p:cNvPr>
          <p:cNvSpPr/>
          <p:nvPr/>
        </p:nvSpPr>
        <p:spPr>
          <a:xfrm>
            <a:off x="1107347" y="3716323"/>
            <a:ext cx="595618" cy="186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E6284B7-56E6-466C-867C-FDB7A2EA84DB}"/>
              </a:ext>
            </a:extLst>
          </p:cNvPr>
          <p:cNvCxnSpPr/>
          <p:nvPr/>
        </p:nvCxnSpPr>
        <p:spPr>
          <a:xfrm flipH="1">
            <a:off x="1702965" y="2625754"/>
            <a:ext cx="796954" cy="80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B0BA7A3-0590-4B0C-82C4-BBCF54C7DE98}"/>
              </a:ext>
            </a:extLst>
          </p:cNvPr>
          <p:cNvCxnSpPr>
            <a:cxnSpLocks/>
          </p:cNvCxnSpPr>
          <p:nvPr/>
        </p:nvCxnSpPr>
        <p:spPr>
          <a:xfrm flipH="1">
            <a:off x="1736586" y="2913077"/>
            <a:ext cx="796953" cy="80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94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예약 목록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B0F1F6-0F92-4200-9027-55A515A3E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4" t="13217" r="13371" b="24198"/>
          <a:stretch/>
        </p:blipFill>
        <p:spPr>
          <a:xfrm>
            <a:off x="1172632" y="1661021"/>
            <a:ext cx="5321870" cy="3112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07774-B804-42F2-8704-7017DC7C4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3598" r="13097" b="47175"/>
          <a:stretch/>
        </p:blipFill>
        <p:spPr>
          <a:xfrm>
            <a:off x="1172631" y="4379054"/>
            <a:ext cx="5321871" cy="1936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67C5F-DB33-4D91-A6BA-575314710DF5}"/>
              </a:ext>
            </a:extLst>
          </p:cNvPr>
          <p:cNvSpPr txBox="1"/>
          <p:nvPr/>
        </p:nvSpPr>
        <p:spPr>
          <a:xfrm>
            <a:off x="6669248" y="1803633"/>
            <a:ext cx="33922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 페이지에서 예약 목록은</a:t>
            </a:r>
            <a:endParaRPr lang="en-US" altLang="ko-KR" dirty="0"/>
          </a:p>
          <a:p>
            <a:r>
              <a:rPr lang="ko-KR" altLang="en-US" dirty="0"/>
              <a:t>자세히 보는 페이지가 없으며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취소가 불가능 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처리가 되어있다</a:t>
            </a:r>
          </a:p>
        </p:txBody>
      </p:sp>
    </p:spTree>
    <p:extLst>
      <p:ext uri="{BB962C8B-B14F-4D97-AF65-F5344CB8AC3E}">
        <p14:creationId xmlns:p14="http://schemas.microsoft.com/office/powerpoint/2010/main" val="2495284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노선 목록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47C71C-972B-42D7-A6BE-0BD895C21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4" r="85756" b="42733"/>
          <a:stretch/>
        </p:blipFill>
        <p:spPr>
          <a:xfrm>
            <a:off x="608678" y="1977704"/>
            <a:ext cx="1736585" cy="2902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5B3FD4-A2EF-4B4D-85C5-79459CD56134}"/>
              </a:ext>
            </a:extLst>
          </p:cNvPr>
          <p:cNvSpPr txBox="1"/>
          <p:nvPr/>
        </p:nvSpPr>
        <p:spPr>
          <a:xfrm>
            <a:off x="2650921" y="2088859"/>
            <a:ext cx="613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바에서 </a:t>
            </a:r>
            <a:r>
              <a:rPr lang="en-US" altLang="ko-KR" dirty="0"/>
              <a:t>‘</a:t>
            </a:r>
            <a:r>
              <a:rPr lang="ko-KR" altLang="en-US" dirty="0"/>
              <a:t>노선 관리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노선 목록</a:t>
            </a:r>
            <a:r>
              <a:rPr lang="en-US" altLang="ko-KR" dirty="0"/>
              <a:t>’, ‘</a:t>
            </a:r>
            <a:r>
              <a:rPr lang="ko-KR" altLang="en-US" dirty="0"/>
              <a:t>새 노선 생성</a:t>
            </a:r>
            <a:r>
              <a:rPr lang="en-US" altLang="ko-KR" dirty="0"/>
              <a:t>’ </a:t>
            </a:r>
            <a:r>
              <a:rPr lang="ko-KR" altLang="en-US" dirty="0"/>
              <a:t>버튼이 나오고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노선 목록</a:t>
            </a:r>
            <a:r>
              <a:rPr lang="en-US" altLang="ko-KR" dirty="0"/>
              <a:t>’ </a:t>
            </a:r>
            <a:r>
              <a:rPr lang="ko-KR" altLang="en-US" dirty="0"/>
              <a:t>버튼을 클릭하면 노선 목록 페이지로 이동한다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F4E067-F293-45DD-9277-1788A8EEECC6}"/>
              </a:ext>
            </a:extLst>
          </p:cNvPr>
          <p:cNvSpPr/>
          <p:nvPr/>
        </p:nvSpPr>
        <p:spPr>
          <a:xfrm>
            <a:off x="1082180" y="3590488"/>
            <a:ext cx="486561" cy="192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5E1289-35F7-4147-A8D8-9E6A57F6B191}"/>
              </a:ext>
            </a:extLst>
          </p:cNvPr>
          <p:cNvSpPr/>
          <p:nvPr/>
        </p:nvSpPr>
        <p:spPr>
          <a:xfrm>
            <a:off x="1082180" y="3884103"/>
            <a:ext cx="587229" cy="1929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94CDBE-CA49-417E-AD6B-F98C4AB3980A}"/>
              </a:ext>
            </a:extLst>
          </p:cNvPr>
          <p:cNvCxnSpPr/>
          <p:nvPr/>
        </p:nvCxnSpPr>
        <p:spPr>
          <a:xfrm flipH="1">
            <a:off x="1568741" y="2919369"/>
            <a:ext cx="1166070" cy="86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993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노선 목록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17944B-3B46-4DEE-BB80-7CAE79BC0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3" t="14106" r="13991" b="79"/>
          <a:stretch/>
        </p:blipFill>
        <p:spPr>
          <a:xfrm>
            <a:off x="608678" y="1560048"/>
            <a:ext cx="5487322" cy="44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6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목록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AE5B0B-B010-4A39-9DE5-6D3768249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2" r="85756" b="39304"/>
          <a:stretch/>
        </p:blipFill>
        <p:spPr>
          <a:xfrm>
            <a:off x="608678" y="1686188"/>
            <a:ext cx="1736585" cy="30955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F192C7-769A-4CEA-8B06-D1D2A47BBA59}"/>
              </a:ext>
            </a:extLst>
          </p:cNvPr>
          <p:cNvSpPr/>
          <p:nvPr/>
        </p:nvSpPr>
        <p:spPr>
          <a:xfrm>
            <a:off x="1015068" y="3582099"/>
            <a:ext cx="721517" cy="251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5E1321-789C-462B-B890-05C67EAFF970}"/>
              </a:ext>
            </a:extLst>
          </p:cNvPr>
          <p:cNvSpPr/>
          <p:nvPr/>
        </p:nvSpPr>
        <p:spPr>
          <a:xfrm>
            <a:off x="1116211" y="3833769"/>
            <a:ext cx="721517" cy="251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FE40C-DE98-4B38-9D5C-8B2695F68279}"/>
              </a:ext>
            </a:extLst>
          </p:cNvPr>
          <p:cNvSpPr txBox="1"/>
          <p:nvPr/>
        </p:nvSpPr>
        <p:spPr>
          <a:xfrm>
            <a:off x="2592198" y="1946246"/>
            <a:ext cx="5607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 네비게이션 바의 </a:t>
            </a:r>
            <a:r>
              <a:rPr lang="en-US" altLang="ko-KR" dirty="0"/>
              <a:t>‘</a:t>
            </a:r>
            <a:r>
              <a:rPr lang="ko-KR" altLang="en-US" dirty="0" err="1"/>
              <a:t>철도역</a:t>
            </a:r>
            <a:r>
              <a:rPr lang="ko-KR" altLang="en-US" dirty="0"/>
              <a:t> 관리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철도역</a:t>
            </a:r>
            <a:r>
              <a:rPr lang="ko-KR" altLang="en-US" dirty="0"/>
              <a:t> 목록</a:t>
            </a:r>
            <a:r>
              <a:rPr lang="en-US" altLang="ko-KR" dirty="0"/>
              <a:t>’, ‘</a:t>
            </a:r>
            <a:r>
              <a:rPr lang="ko-KR" altLang="en-US" dirty="0" err="1"/>
              <a:t>철도역</a:t>
            </a:r>
            <a:r>
              <a:rPr lang="ko-KR" altLang="en-US" dirty="0"/>
              <a:t> 생성</a:t>
            </a:r>
            <a:r>
              <a:rPr lang="en-US" altLang="ko-KR" dirty="0"/>
              <a:t>’ </a:t>
            </a:r>
            <a:r>
              <a:rPr lang="ko-KR" altLang="en-US" dirty="0"/>
              <a:t>버튼이 생긴다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철도역</a:t>
            </a:r>
            <a:r>
              <a:rPr lang="ko-KR" altLang="en-US" dirty="0"/>
              <a:t> 목록</a:t>
            </a:r>
            <a:r>
              <a:rPr lang="en-US" altLang="ko-KR" dirty="0"/>
              <a:t>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 err="1"/>
              <a:t>철도역</a:t>
            </a:r>
            <a:r>
              <a:rPr lang="ko-KR" altLang="en-US" dirty="0"/>
              <a:t> 목록 페이지로 이동한다</a:t>
            </a:r>
          </a:p>
        </p:txBody>
      </p:sp>
    </p:spTree>
    <p:extLst>
      <p:ext uri="{BB962C8B-B14F-4D97-AF65-F5344CB8AC3E}">
        <p14:creationId xmlns:p14="http://schemas.microsoft.com/office/powerpoint/2010/main" val="180069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Class Diagram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3C7051-E2AA-42EE-B0CB-61C94B582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1469047"/>
            <a:ext cx="7984391" cy="51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0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목록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43220A-B2AD-463D-9F9F-6D2F38A8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1" t="14360" r="20184" b="15820"/>
          <a:stretch/>
        </p:blipFill>
        <p:spPr>
          <a:xfrm>
            <a:off x="608679" y="1786855"/>
            <a:ext cx="6110904" cy="36295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75DF2A-4460-4422-89D4-966B126FF060}"/>
              </a:ext>
            </a:extLst>
          </p:cNvPr>
          <p:cNvSpPr/>
          <p:nvPr/>
        </p:nvSpPr>
        <p:spPr>
          <a:xfrm>
            <a:off x="1669409" y="2466363"/>
            <a:ext cx="528507" cy="268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BFC444-FEC3-49B3-8C40-B3CF7F721011}"/>
              </a:ext>
            </a:extLst>
          </p:cNvPr>
          <p:cNvSpPr/>
          <p:nvPr/>
        </p:nvSpPr>
        <p:spPr>
          <a:xfrm>
            <a:off x="6230225" y="4983061"/>
            <a:ext cx="623583" cy="327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2CE42-5A9C-4C35-8967-CF0F330A1EFC}"/>
              </a:ext>
            </a:extLst>
          </p:cNvPr>
          <p:cNvSpPr txBox="1"/>
          <p:nvPr/>
        </p:nvSpPr>
        <p:spPr>
          <a:xfrm>
            <a:off x="6853808" y="1929468"/>
            <a:ext cx="28616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철도역</a:t>
            </a:r>
            <a:r>
              <a:rPr lang="ko-KR" altLang="en-US" dirty="0"/>
              <a:t> 목록 페이지는</a:t>
            </a:r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처리가 되어있고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이름</a:t>
            </a:r>
            <a:r>
              <a:rPr lang="en-US" altLang="ko-KR" dirty="0"/>
              <a:t>’ </a:t>
            </a:r>
            <a:r>
              <a:rPr lang="ko-KR" altLang="en-US" dirty="0"/>
              <a:t>을 클릭하면</a:t>
            </a:r>
            <a:endParaRPr lang="en-US" altLang="ko-KR" dirty="0"/>
          </a:p>
          <a:p>
            <a:r>
              <a:rPr lang="ko-KR" altLang="en-US" dirty="0" err="1"/>
              <a:t>철도역</a:t>
            </a:r>
            <a:r>
              <a:rPr lang="ko-KR" altLang="en-US" dirty="0"/>
              <a:t> 상세보기 페이지로</a:t>
            </a:r>
            <a:endParaRPr lang="en-US" altLang="ko-KR" dirty="0"/>
          </a:p>
          <a:p>
            <a:r>
              <a:rPr lang="ko-KR" altLang="en-US" dirty="0"/>
              <a:t>이동한다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885A9E-37D7-497F-BCA0-3783444DC2F5}"/>
              </a:ext>
            </a:extLst>
          </p:cNvPr>
          <p:cNvCxnSpPr/>
          <p:nvPr/>
        </p:nvCxnSpPr>
        <p:spPr>
          <a:xfrm flipH="1">
            <a:off x="2298583" y="2046914"/>
            <a:ext cx="4555225" cy="41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AC589F6-FE29-4917-9196-D2068595A222}"/>
              </a:ext>
            </a:extLst>
          </p:cNvPr>
          <p:cNvCxnSpPr/>
          <p:nvPr/>
        </p:nvCxnSpPr>
        <p:spPr>
          <a:xfrm flipH="1">
            <a:off x="6618914" y="3429000"/>
            <a:ext cx="369115" cy="155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98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목록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45B760-3C2E-426F-93FB-702A9CCC8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8" t="17027" r="14748" b="205"/>
          <a:stretch/>
        </p:blipFill>
        <p:spPr>
          <a:xfrm>
            <a:off x="608678" y="1577130"/>
            <a:ext cx="3954933" cy="3118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0F020-C2A5-4022-9121-E3DE710DA5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9" t="13598" r="14335"/>
          <a:stretch/>
        </p:blipFill>
        <p:spPr>
          <a:xfrm>
            <a:off x="4865615" y="1577130"/>
            <a:ext cx="3779491" cy="3118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5DEC1-F2CF-4520-8221-ABDB87CB7CF2}"/>
              </a:ext>
            </a:extLst>
          </p:cNvPr>
          <p:cNvSpPr txBox="1"/>
          <p:nvPr/>
        </p:nvSpPr>
        <p:spPr>
          <a:xfrm>
            <a:off x="763398" y="5058561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철도 상세보기 페이지에서는 </a:t>
            </a:r>
            <a:r>
              <a:rPr lang="ko-KR" altLang="en-US" dirty="0" err="1"/>
              <a:t>철도역</a:t>
            </a:r>
            <a:r>
              <a:rPr lang="ko-KR" altLang="en-US" dirty="0"/>
              <a:t> 정보를 확인하고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ko-KR" altLang="en-US" dirty="0" err="1"/>
              <a:t>맵을</a:t>
            </a:r>
            <a:r>
              <a:rPr lang="ko-KR" altLang="en-US" dirty="0"/>
              <a:t> 통해 위치를 확인 할 수 있다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A58A1C-9EF8-44CD-BFA1-E3688F45E5B7}"/>
              </a:ext>
            </a:extLst>
          </p:cNvPr>
          <p:cNvCxnSpPr/>
          <p:nvPr/>
        </p:nvCxnSpPr>
        <p:spPr>
          <a:xfrm flipV="1">
            <a:off x="4542889" y="4060272"/>
            <a:ext cx="322726" cy="96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33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새 노선 생성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FC0103-27E5-4ADC-8FE6-353CCEA45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5" r="85756" b="45652"/>
          <a:stretch/>
        </p:blipFill>
        <p:spPr>
          <a:xfrm>
            <a:off x="608678" y="1946246"/>
            <a:ext cx="1736585" cy="2684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40444-C11D-4F59-84CE-2A649404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t="13852" b="37273"/>
          <a:stretch/>
        </p:blipFill>
        <p:spPr>
          <a:xfrm>
            <a:off x="2583872" y="3980577"/>
            <a:ext cx="6585554" cy="2034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96DF6-011E-4D1F-8846-19D1CFA64F09}"/>
              </a:ext>
            </a:extLst>
          </p:cNvPr>
          <p:cNvSpPr txBox="1"/>
          <p:nvPr/>
        </p:nvSpPr>
        <p:spPr>
          <a:xfrm>
            <a:off x="2843868" y="1946246"/>
            <a:ext cx="643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새 노선 생성</a:t>
            </a:r>
            <a:r>
              <a:rPr lang="en-US" altLang="ko-KR" dirty="0"/>
              <a:t>’ </a:t>
            </a:r>
            <a:r>
              <a:rPr lang="ko-KR" altLang="en-US" dirty="0"/>
              <a:t>버튼을 클릭하면 노선 생성 페이지로 이동한다</a:t>
            </a:r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E9ECE4-DFB4-4D55-A4A0-62CA97FF0D8B}"/>
              </a:ext>
            </a:extLst>
          </p:cNvPr>
          <p:cNvCxnSpPr/>
          <p:nvPr/>
        </p:nvCxnSpPr>
        <p:spPr>
          <a:xfrm>
            <a:off x="1736585" y="4152550"/>
            <a:ext cx="847287" cy="21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3ACD3A-08B5-4E0F-9AB1-51A47610EAD9}"/>
              </a:ext>
            </a:extLst>
          </p:cNvPr>
          <p:cNvSpPr/>
          <p:nvPr/>
        </p:nvSpPr>
        <p:spPr>
          <a:xfrm>
            <a:off x="1149292" y="4051883"/>
            <a:ext cx="587293" cy="218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F283-BEA6-443E-A2B7-DE813DD42342}"/>
              </a:ext>
            </a:extLst>
          </p:cNvPr>
          <p:cNvSpPr/>
          <p:nvPr/>
        </p:nvSpPr>
        <p:spPr>
          <a:xfrm>
            <a:off x="998290" y="3574684"/>
            <a:ext cx="587293" cy="218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09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/>
              <a:t>새 노선 생성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CB38C5-DAE1-4BCD-A0A7-88A4C439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t="13725" r="43371" b="23182"/>
          <a:stretch/>
        </p:blipFill>
        <p:spPr>
          <a:xfrm>
            <a:off x="608678" y="1593909"/>
            <a:ext cx="5167555" cy="4169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5C3BC4-205A-4EE6-879E-D530A0141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t="57903" r="72202" b="24833"/>
          <a:stretch/>
        </p:blipFill>
        <p:spPr>
          <a:xfrm>
            <a:off x="6415769" y="4622335"/>
            <a:ext cx="1652568" cy="1140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61A56-3811-4823-A19D-C38AD4096EAA}"/>
              </a:ext>
            </a:extLst>
          </p:cNvPr>
          <p:cNvSpPr txBox="1"/>
          <p:nvPr/>
        </p:nvSpPr>
        <p:spPr>
          <a:xfrm>
            <a:off x="6096000" y="1711354"/>
            <a:ext cx="37609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노선 생성 페이지에 정보를 입력 후</a:t>
            </a:r>
            <a:endParaRPr lang="en-US" altLang="ko-KR" dirty="0"/>
          </a:p>
          <a:p>
            <a:r>
              <a:rPr lang="en-US" altLang="ko-KR" dirty="0"/>
              <a:t>‘Submit’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노선이 새롭게 등록되면서</a:t>
            </a:r>
            <a:endParaRPr lang="en-US" altLang="ko-KR" dirty="0"/>
          </a:p>
          <a:p>
            <a:r>
              <a:rPr lang="ko-KR" altLang="en-US" dirty="0"/>
              <a:t>페이지가 </a:t>
            </a:r>
            <a:r>
              <a:rPr lang="ko-KR" altLang="en-US" dirty="0" err="1"/>
              <a:t>새로고침되고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등록 완료 메시지가 출력된다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0ABBCCF-9A9F-4EDB-B6D8-4EC290282919}"/>
              </a:ext>
            </a:extLst>
          </p:cNvPr>
          <p:cNvCxnSpPr>
            <a:endCxn id="7" idx="1"/>
          </p:cNvCxnSpPr>
          <p:nvPr/>
        </p:nvCxnSpPr>
        <p:spPr>
          <a:xfrm>
            <a:off x="5776233" y="4991450"/>
            <a:ext cx="639536" cy="20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D0C35-0C56-4EBD-B536-FF7A3D28B771}"/>
              </a:ext>
            </a:extLst>
          </p:cNvPr>
          <p:cNvSpPr/>
          <p:nvPr/>
        </p:nvSpPr>
        <p:spPr>
          <a:xfrm>
            <a:off x="738231" y="4555222"/>
            <a:ext cx="469784" cy="251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B8DBF7-E083-4969-A6DD-ECB72DCDB053}"/>
              </a:ext>
            </a:extLst>
          </p:cNvPr>
          <p:cNvSpPr/>
          <p:nvPr/>
        </p:nvSpPr>
        <p:spPr>
          <a:xfrm>
            <a:off x="6415769" y="5092117"/>
            <a:ext cx="1419548" cy="201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생성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B3A024-72CE-47A7-951C-88A2A2310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 r="85756" b="38670"/>
          <a:stretch/>
        </p:blipFill>
        <p:spPr>
          <a:xfrm>
            <a:off x="608678" y="1652633"/>
            <a:ext cx="1736585" cy="320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46AB5-1AF1-46CE-A1DA-007DDBF62F53}"/>
              </a:ext>
            </a:extLst>
          </p:cNvPr>
          <p:cNvSpPr txBox="1"/>
          <p:nvPr/>
        </p:nvSpPr>
        <p:spPr>
          <a:xfrm>
            <a:off x="2751589" y="1828800"/>
            <a:ext cx="659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 err="1"/>
              <a:t>철도역</a:t>
            </a:r>
            <a:r>
              <a:rPr lang="ko-KR" altLang="en-US" dirty="0"/>
              <a:t> 생성</a:t>
            </a:r>
            <a:r>
              <a:rPr lang="en-US" altLang="ko-KR" dirty="0"/>
              <a:t>’ </a:t>
            </a:r>
            <a:r>
              <a:rPr lang="ko-KR" altLang="en-US" dirty="0"/>
              <a:t>버튼을 클릭하면 </a:t>
            </a:r>
            <a:r>
              <a:rPr lang="ko-KR" altLang="en-US" dirty="0" err="1"/>
              <a:t>철도역</a:t>
            </a:r>
            <a:r>
              <a:rPr lang="ko-KR" altLang="en-US" dirty="0"/>
              <a:t> 생성 페이지로 이동한다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73DE86-8CD8-4257-9ACD-4DA3A19E4236}"/>
              </a:ext>
            </a:extLst>
          </p:cNvPr>
          <p:cNvSpPr/>
          <p:nvPr/>
        </p:nvSpPr>
        <p:spPr>
          <a:xfrm>
            <a:off x="1057013" y="3615655"/>
            <a:ext cx="679572" cy="2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034F2A-34ED-4015-A095-0F379B2375E0}"/>
              </a:ext>
            </a:extLst>
          </p:cNvPr>
          <p:cNvSpPr/>
          <p:nvPr/>
        </p:nvSpPr>
        <p:spPr>
          <a:xfrm>
            <a:off x="1149292" y="4135772"/>
            <a:ext cx="587293" cy="2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239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생성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A3AF17-B086-444B-A46F-A8DD1C85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16517" r="13509" b="78"/>
          <a:stretch/>
        </p:blipFill>
        <p:spPr>
          <a:xfrm>
            <a:off x="608679" y="1469048"/>
            <a:ext cx="4399511" cy="3396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9C02B-6AD8-40BE-BE3A-157E5E143658}"/>
              </a:ext>
            </a:extLst>
          </p:cNvPr>
          <p:cNvSpPr txBox="1"/>
          <p:nvPr/>
        </p:nvSpPr>
        <p:spPr>
          <a:xfrm>
            <a:off x="5343686" y="1469047"/>
            <a:ext cx="3845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철도역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주소를 기입하고</a:t>
            </a:r>
            <a:endParaRPr lang="en-US" altLang="ko-KR" dirty="0"/>
          </a:p>
          <a:p>
            <a:r>
              <a:rPr lang="ko-KR" altLang="en-US" dirty="0"/>
              <a:t>카카오 </a:t>
            </a:r>
            <a:r>
              <a:rPr lang="ko-KR" altLang="en-US" dirty="0" err="1"/>
              <a:t>맵을</a:t>
            </a:r>
            <a:r>
              <a:rPr lang="ko-KR" altLang="en-US" dirty="0"/>
              <a:t> 통해 위치에 클릭하면</a:t>
            </a:r>
            <a:endParaRPr lang="en-US" altLang="ko-KR" dirty="0"/>
          </a:p>
          <a:p>
            <a:r>
              <a:rPr lang="ko-KR" altLang="en-US" dirty="0"/>
              <a:t>마커가 생성 되면서</a:t>
            </a:r>
            <a:r>
              <a:rPr lang="en-US" altLang="ko-KR" dirty="0"/>
              <a:t>, </a:t>
            </a:r>
            <a:r>
              <a:rPr lang="ko-KR" altLang="en-US" dirty="0"/>
              <a:t>위도 및 경도가</a:t>
            </a:r>
            <a:endParaRPr lang="en-US" altLang="ko-KR" dirty="0"/>
          </a:p>
          <a:p>
            <a:r>
              <a:rPr lang="ko-KR" altLang="en-US" dirty="0"/>
              <a:t>자동으로 입력된다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14D5C1-0ADC-43F2-A2D1-C0E3B451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3" t="13978" r="12856" b="28260"/>
          <a:stretch/>
        </p:blipFill>
        <p:spPr>
          <a:xfrm>
            <a:off x="5343686" y="3466175"/>
            <a:ext cx="5280942" cy="27988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D7DFF1-ED16-43B5-BDCC-924657359009}"/>
              </a:ext>
            </a:extLst>
          </p:cNvPr>
          <p:cNvSpPr/>
          <p:nvPr/>
        </p:nvSpPr>
        <p:spPr>
          <a:xfrm>
            <a:off x="6719582" y="5855516"/>
            <a:ext cx="906011" cy="20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E77040-68D8-4B46-9FCB-9869791A5151}"/>
              </a:ext>
            </a:extLst>
          </p:cNvPr>
          <p:cNvSpPr/>
          <p:nvPr/>
        </p:nvSpPr>
        <p:spPr>
          <a:xfrm>
            <a:off x="6719582" y="6063720"/>
            <a:ext cx="906011" cy="20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672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A194-3C82-47C0-9F4C-841139EE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관리자 페이지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철도역</a:t>
            </a:r>
            <a:r>
              <a:rPr lang="ko-KR" altLang="en-US" sz="4000" dirty="0"/>
              <a:t> 생성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6D77C0-5DD4-4DE1-BAE3-0941F093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A720A9-2F6B-437C-B943-B92C697F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3" t="62218" r="13922" b="6425"/>
          <a:stretch/>
        </p:blipFill>
        <p:spPr>
          <a:xfrm>
            <a:off x="608678" y="1694576"/>
            <a:ext cx="7071920" cy="2072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7A59F0-AC24-4AD6-B198-3312537BD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4" t="71359" r="64771" b="15439"/>
          <a:stretch/>
        </p:blipFill>
        <p:spPr>
          <a:xfrm>
            <a:off x="595682" y="5375945"/>
            <a:ext cx="2281805" cy="8724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F5E224-DFF4-4AA7-8F81-3CC9DD0F44B8}"/>
              </a:ext>
            </a:extLst>
          </p:cNvPr>
          <p:cNvSpPr/>
          <p:nvPr/>
        </p:nvSpPr>
        <p:spPr>
          <a:xfrm>
            <a:off x="608678" y="3429000"/>
            <a:ext cx="557392" cy="337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51B5F-9586-46E1-8AE3-126F104F1E62}"/>
              </a:ext>
            </a:extLst>
          </p:cNvPr>
          <p:cNvSpPr txBox="1"/>
          <p:nvPr/>
        </p:nvSpPr>
        <p:spPr>
          <a:xfrm>
            <a:off x="696286" y="4035105"/>
            <a:ext cx="6690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철도역</a:t>
            </a:r>
            <a:r>
              <a:rPr lang="ko-KR" altLang="en-US" dirty="0"/>
              <a:t> 사진 경로와 설명을 적어준 뒤 </a:t>
            </a:r>
            <a:r>
              <a:rPr lang="en-US" altLang="ko-KR" dirty="0"/>
              <a:t>‘Submit’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r>
              <a:rPr lang="ko-KR" altLang="en-US" dirty="0"/>
              <a:t>새 철도역이 등록되며 </a:t>
            </a:r>
            <a:r>
              <a:rPr lang="ko-KR" altLang="en-US" dirty="0" err="1"/>
              <a:t>철도역</a:t>
            </a:r>
            <a:r>
              <a:rPr lang="ko-KR" altLang="en-US" dirty="0"/>
              <a:t> 목록 페이지로 이동한다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철도역</a:t>
            </a:r>
            <a:r>
              <a:rPr lang="ko-KR" altLang="en-US" dirty="0"/>
              <a:t> 등록이 되었다면 등록 완료 메시지가 출력된다</a:t>
            </a:r>
          </a:p>
        </p:txBody>
      </p:sp>
    </p:spTree>
    <p:extLst>
      <p:ext uri="{BB962C8B-B14F-4D97-AF65-F5344CB8AC3E}">
        <p14:creationId xmlns:p14="http://schemas.microsoft.com/office/powerpoint/2010/main" val="827680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CAF3D-E6DB-460F-A415-CDDF8D41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 err="1"/>
              <a:t>OpenWeather</a:t>
            </a:r>
            <a:r>
              <a:rPr lang="en-US" altLang="ko-KR" dirty="0"/>
              <a:t> – </a:t>
            </a:r>
            <a:r>
              <a:rPr lang="ko-KR" altLang="en-US" dirty="0"/>
              <a:t>날씨 </a:t>
            </a:r>
            <a:r>
              <a:rPr lang="en-US" altLang="ko-KR" dirty="0"/>
              <a:t>API</a:t>
            </a:r>
          </a:p>
          <a:p>
            <a:pPr>
              <a:buAutoNum type="arabicPeriod"/>
            </a:pPr>
            <a:r>
              <a:rPr lang="en-US" altLang="ko-KR" dirty="0" err="1"/>
              <a:t>DateRangePicker</a:t>
            </a:r>
            <a:r>
              <a:rPr lang="en-US" altLang="ko-KR" dirty="0"/>
              <a:t> – </a:t>
            </a:r>
            <a:r>
              <a:rPr lang="ko-KR" altLang="en-US" dirty="0"/>
              <a:t>달력 </a:t>
            </a:r>
            <a:r>
              <a:rPr lang="en-US" altLang="ko-KR" dirty="0"/>
              <a:t>API</a:t>
            </a:r>
          </a:p>
          <a:p>
            <a:pPr>
              <a:buAutoNum type="arabicPeriod"/>
            </a:pPr>
            <a:r>
              <a:rPr lang="ko-KR" altLang="en-US" dirty="0"/>
              <a:t>카카오 맵 </a:t>
            </a:r>
            <a:r>
              <a:rPr lang="en-US" altLang="ko-KR" dirty="0"/>
              <a:t>– </a:t>
            </a:r>
            <a:r>
              <a:rPr lang="ko-KR" altLang="en-US" dirty="0"/>
              <a:t>지도 </a:t>
            </a:r>
            <a:r>
              <a:rPr lang="en-US" altLang="ko-KR" dirty="0"/>
              <a:t>API</a:t>
            </a:r>
          </a:p>
          <a:p>
            <a:pPr>
              <a:buAutoNum type="arabicPeriod"/>
            </a:pPr>
            <a:endParaRPr lang="en-US" altLang="ko-KR" dirty="0"/>
          </a:p>
          <a:p>
            <a:pPr>
              <a:buAutoNum type="arabicPeriod"/>
            </a:pPr>
            <a:r>
              <a:rPr lang="ko-KR" altLang="en-US" dirty="0"/>
              <a:t>국토교통부</a:t>
            </a:r>
            <a:r>
              <a:rPr lang="en-US" altLang="ko-KR" dirty="0"/>
              <a:t>_(TAGO)_</a:t>
            </a:r>
            <a:r>
              <a:rPr lang="ko-KR" altLang="en-US" dirty="0"/>
              <a:t>열차정보 </a:t>
            </a:r>
            <a:r>
              <a:rPr lang="en-US" altLang="ko-KR" dirty="0"/>
              <a:t>- </a:t>
            </a:r>
            <a:r>
              <a:rPr lang="ko-KR" altLang="en-US" dirty="0"/>
              <a:t>노선</a:t>
            </a:r>
            <a:r>
              <a:rPr lang="en-US" altLang="ko-KR" dirty="0"/>
              <a:t>, </a:t>
            </a:r>
            <a:r>
              <a:rPr lang="ko-KR" altLang="en-US" dirty="0" err="1"/>
              <a:t>철도역</a:t>
            </a:r>
            <a:r>
              <a:rPr lang="ko-KR" altLang="en-US" dirty="0"/>
              <a:t> 코드 검색 </a:t>
            </a:r>
            <a:r>
              <a:rPr lang="en-US" altLang="ko-KR" dirty="0"/>
              <a:t>API</a:t>
            </a:r>
          </a:p>
          <a:p>
            <a:pPr>
              <a:buAutoNum type="arabicPeriod"/>
            </a:pPr>
            <a:r>
              <a:rPr lang="ko-KR" altLang="en-US" dirty="0"/>
              <a:t>카카오 로그인 </a:t>
            </a:r>
            <a:r>
              <a:rPr lang="en-US" altLang="ko-KR" dirty="0"/>
              <a:t>– </a:t>
            </a:r>
            <a:r>
              <a:rPr lang="ko-KR" altLang="en-US" dirty="0"/>
              <a:t>소셜 로그인 </a:t>
            </a:r>
            <a:r>
              <a:rPr lang="en-US" altLang="ko-KR" dirty="0"/>
              <a:t>API</a:t>
            </a:r>
          </a:p>
          <a:p>
            <a:pPr>
              <a:buAutoNum type="arabicPeriod"/>
            </a:pPr>
            <a:r>
              <a:rPr lang="ko-KR" altLang="en-US" dirty="0"/>
              <a:t>이메일 전송 </a:t>
            </a:r>
            <a:r>
              <a:rPr lang="en-US" altLang="ko-KR" dirty="0"/>
              <a:t>API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EB4B6146-D4C1-4393-AA40-7527B005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16B4AFC-72B9-464A-8C40-A42663BB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사용한 </a:t>
            </a:r>
            <a:r>
              <a:rPr lang="en-US" altLang="ko-KR" sz="4000" dirty="0"/>
              <a:t>API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033635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B84A72-451F-4FC9-B9FF-9DAF4F4D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ko-KR" altLang="en-US" dirty="0"/>
              <a:t>문제점 </a:t>
            </a:r>
            <a:endParaRPr lang="en-US" altLang="ko-KR" dirty="0"/>
          </a:p>
          <a:p>
            <a:pPr lvl="1"/>
            <a:r>
              <a:rPr lang="en-US" altLang="ko-KR" dirty="0"/>
              <a:t>REST API  </a:t>
            </a:r>
            <a:r>
              <a:rPr lang="ko-KR" altLang="en-US" dirty="0"/>
              <a:t>사용에 많은 문제가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기능을 추가적으로 설정한 것으로 인해 </a:t>
            </a:r>
            <a:r>
              <a:rPr lang="en-US" altLang="ko-KR" dirty="0"/>
              <a:t>DB </a:t>
            </a:r>
            <a:r>
              <a:rPr lang="ko-KR" altLang="en-US" dirty="0"/>
              <a:t>설정에 문제가 있었다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해결법 및 감상</a:t>
            </a:r>
            <a:endParaRPr lang="en-US" altLang="ko-KR" dirty="0"/>
          </a:p>
          <a:p>
            <a:pPr lvl="1"/>
            <a:r>
              <a:rPr lang="ko-KR" altLang="en-US" dirty="0"/>
              <a:t>중간에 </a:t>
            </a:r>
            <a:r>
              <a:rPr lang="en-US" altLang="ko-KR" dirty="0"/>
              <a:t>DB </a:t>
            </a:r>
            <a:r>
              <a:rPr lang="ko-KR" altLang="en-US" dirty="0"/>
              <a:t>구조를 변경하여 </a:t>
            </a:r>
            <a:r>
              <a:rPr lang="en-US" altLang="ko-KR" dirty="0"/>
              <a:t>API </a:t>
            </a:r>
            <a:r>
              <a:rPr lang="ko-KR" altLang="en-US" dirty="0"/>
              <a:t>문제를 해결했다</a:t>
            </a:r>
            <a:endParaRPr lang="en-US" altLang="ko-KR" dirty="0"/>
          </a:p>
          <a:p>
            <a:pPr lvl="1"/>
            <a:r>
              <a:rPr lang="ko-KR" altLang="en-US" dirty="0"/>
              <a:t>도입할 </a:t>
            </a:r>
            <a:r>
              <a:rPr lang="en-US" altLang="ko-KR" dirty="0"/>
              <a:t>API </a:t>
            </a:r>
            <a:r>
              <a:rPr lang="ko-KR" altLang="en-US" dirty="0"/>
              <a:t>를 먼저 정리한 후 그에 맞춘 </a:t>
            </a:r>
            <a:r>
              <a:rPr lang="en-US" altLang="ko-KR" dirty="0"/>
              <a:t>DB </a:t>
            </a:r>
            <a:r>
              <a:rPr lang="ko-KR" altLang="en-US" dirty="0"/>
              <a:t>설정이 필요할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35D440B-CAF3-4279-8447-FAA35DDF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81" y="609600"/>
            <a:ext cx="7201920" cy="859447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후기</a:t>
            </a:r>
            <a:r>
              <a:rPr lang="en-US" altLang="ko-KR" sz="4000" dirty="0"/>
              <a:t>, </a:t>
            </a:r>
            <a:r>
              <a:rPr lang="ko-KR" altLang="en-US" sz="4000" dirty="0"/>
              <a:t>감상</a:t>
            </a: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5E6F0EAB-F0F2-432A-9DC4-1570F2CC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8" y="609600"/>
            <a:ext cx="1127907" cy="8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3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7FAD2DE7-EDF2-457D-A097-85DA8F754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01" y="3318058"/>
            <a:ext cx="1127907" cy="859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B15DF26-6155-4E0E-8A4C-11DBE188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195" y="2277823"/>
            <a:ext cx="7201920" cy="859447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Q &amp; 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2123799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455</TotalTime>
  <Words>2536</Words>
  <Application>Microsoft Office PowerPoint</Application>
  <PresentationFormat>와이드스크린</PresentationFormat>
  <Paragraphs>566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3" baseType="lpstr">
      <vt:lpstr>Arial</vt:lpstr>
      <vt:lpstr>Trebuchet MS</vt:lpstr>
      <vt:lpstr>Wingdings 3</vt:lpstr>
      <vt:lpstr>패싯</vt:lpstr>
      <vt:lpstr>스프링 레거시 프로젝트</vt:lpstr>
      <vt:lpstr>목차</vt:lpstr>
      <vt:lpstr>개발도구</vt:lpstr>
      <vt:lpstr>개발 일정</vt:lpstr>
      <vt:lpstr>ER Diagram</vt:lpstr>
      <vt:lpstr>Class Diagram</vt:lpstr>
      <vt:lpstr>Class Diagram</vt:lpstr>
      <vt:lpstr>Class Diagram</vt:lpstr>
      <vt:lpstr>Class Diagram</vt:lpstr>
      <vt:lpstr>Class Diagram</vt:lpstr>
      <vt:lpstr>회원가입</vt:lpstr>
      <vt:lpstr>회원가입</vt:lpstr>
      <vt:lpstr>회원가입</vt:lpstr>
      <vt:lpstr>로그인 &amp; 카카오 로그인 &amp; 로그아웃</vt:lpstr>
      <vt:lpstr>로그인 &amp; 카카오 로그인 &amp; 로그아웃</vt:lpstr>
      <vt:lpstr>로그인 &amp; 카카오 로그인 &amp; 로그아웃</vt:lpstr>
      <vt:lpstr>로그인 &amp; 카카오 로그인 &amp; 로그아웃</vt:lpstr>
      <vt:lpstr>로그인 &amp; 카카오 로그인 &amp; 로그아웃</vt:lpstr>
      <vt:lpstr>로그인 &amp; 카카오 로그인 &amp; 로그아웃</vt:lpstr>
      <vt:lpstr>아이디, 비밀번호 찾기</vt:lpstr>
      <vt:lpstr>아이디, 비밀번호 찾기</vt:lpstr>
      <vt:lpstr>아이디, 비밀번호 찾기</vt:lpstr>
      <vt:lpstr>아이디, 비밀번호 찾기</vt:lpstr>
      <vt:lpstr>아이디, 비밀번호 찾기</vt:lpstr>
      <vt:lpstr>아이디, 비밀번호 찾기</vt:lpstr>
      <vt:lpstr>아이디, 비밀번호 찾기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공지사항 확인, Q&amp;A 작성</vt:lpstr>
      <vt:lpstr>철도역 검색</vt:lpstr>
      <vt:lpstr>철도역 검색</vt:lpstr>
      <vt:lpstr>철도역 검색</vt:lpstr>
      <vt:lpstr>철도역 검색</vt:lpstr>
      <vt:lpstr>철도역 검색</vt:lpstr>
      <vt:lpstr>철도역 검색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좌석 예약</vt:lpstr>
      <vt:lpstr>마이페이지 </vt:lpstr>
      <vt:lpstr>마이페이지 </vt:lpstr>
      <vt:lpstr>마이페이지 – 회원정보 수정</vt:lpstr>
      <vt:lpstr>마이페이지 – 회원정보 수정</vt:lpstr>
      <vt:lpstr>마이페이지 – 회원정보 수정</vt:lpstr>
      <vt:lpstr>마이페이지 – 회원정보 수정 </vt:lpstr>
      <vt:lpstr>마이페이지 – 나의 Q&amp;A</vt:lpstr>
      <vt:lpstr>마이페이지 - 나의 Q&amp;A</vt:lpstr>
      <vt:lpstr>마이페이지 - 나의 Q&amp;A</vt:lpstr>
      <vt:lpstr>마이페이지 – 나의 예약</vt:lpstr>
      <vt:lpstr>마이페이지 - 나의 예약</vt:lpstr>
      <vt:lpstr>마이페이지 - 나의 예약</vt:lpstr>
      <vt:lpstr>관리자 페이지 – 로그인, 로그아웃</vt:lpstr>
      <vt:lpstr>관리자 페이지 – 로그인, 로그아웃</vt:lpstr>
      <vt:lpstr>관리자 페이지 – 로그인, 로그아웃</vt:lpstr>
      <vt:lpstr>관리자 페이지 – 로그인, 로그아웃</vt:lpstr>
      <vt:lpstr>관리자 페이지 - 공지사항 </vt:lpstr>
      <vt:lpstr>관리자 페이지 - 공지사항</vt:lpstr>
      <vt:lpstr>관리자 페이지 - 공지사항</vt:lpstr>
      <vt:lpstr>관리자 페이지 - 공지사항</vt:lpstr>
      <vt:lpstr>관리자 페이지 - 공지사항</vt:lpstr>
      <vt:lpstr>관리자 페이지 - 공지사항 </vt:lpstr>
      <vt:lpstr>관리자 페이지 - 공지사항</vt:lpstr>
      <vt:lpstr>관리자 페이지 - 공지사항</vt:lpstr>
      <vt:lpstr>관리자 페이지 - 공지사항</vt:lpstr>
      <vt:lpstr>관리자 페이지 – Q&amp;A 답글 </vt:lpstr>
      <vt:lpstr>관리자 페이지 - Q&amp;A 답글 </vt:lpstr>
      <vt:lpstr>관리자 페이지 - Q&amp;A 답글 </vt:lpstr>
      <vt:lpstr>관리자 페이지 - Q&amp;A 답글 </vt:lpstr>
      <vt:lpstr>관리자 페이지 - Q&amp;A 답글 </vt:lpstr>
      <vt:lpstr>관리자 페이지 – 예약 목록 </vt:lpstr>
      <vt:lpstr>관리자 페이지 – 예약 목록</vt:lpstr>
      <vt:lpstr>관리자 페이지 – 노선 목록</vt:lpstr>
      <vt:lpstr>관리자 페이지 – 노선 목록 </vt:lpstr>
      <vt:lpstr>관리자 페이지 – 철도역 목록 </vt:lpstr>
      <vt:lpstr>관리자 페이지 – 철도역 목록 </vt:lpstr>
      <vt:lpstr>관리자 페이지 – 철도역 목록 </vt:lpstr>
      <vt:lpstr>관리자 페이지 – 새 노선 생성 </vt:lpstr>
      <vt:lpstr>관리자 페이지 – 새 노선 생성 </vt:lpstr>
      <vt:lpstr>관리자 페이지 – 철도역 생성 </vt:lpstr>
      <vt:lpstr>관리자 페이지 – 철도역 생성 </vt:lpstr>
      <vt:lpstr>관리자 페이지 – 철도역 생성 </vt:lpstr>
      <vt:lpstr>사용한 API</vt:lpstr>
      <vt:lpstr>후기, 감상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스프링 레거시 프로젝트</dc:title>
  <dc:creator>88888</dc:creator>
  <cp:lastModifiedBy>88888</cp:lastModifiedBy>
  <cp:revision>84</cp:revision>
  <dcterms:created xsi:type="dcterms:W3CDTF">2024-04-15T00:25:38Z</dcterms:created>
  <dcterms:modified xsi:type="dcterms:W3CDTF">2024-04-15T08:00:47Z</dcterms:modified>
</cp:coreProperties>
</file>